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6858000" cx="12192000"/>
  <p:notesSz cx="6858000" cy="9144000"/>
  <p:embeddedFontLst>
    <p:embeddedFont>
      <p:font typeface="Roboto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17" roundtripDataSignature="AMtx7mioc8V8w//b2czDI1pv9fzGQpP/V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oboto-regular.fntdata"/><Relationship Id="rId12" Type="http://schemas.openxmlformats.org/officeDocument/2006/relationships/slide" Target="slides/slide7.xml"/><Relationship Id="rId15" Type="http://schemas.openxmlformats.org/officeDocument/2006/relationships/font" Target="fonts/Roboto-italic.fntdata"/><Relationship Id="rId14" Type="http://schemas.openxmlformats.org/officeDocument/2006/relationships/font" Target="fonts/Roboto-bold.fntdata"/><Relationship Id="rId17" Type="http://customschemas.google.com/relationships/presentationmetadata" Target="metadata"/><Relationship Id="rId16" Type="http://schemas.openxmlformats.org/officeDocument/2006/relationships/font" Target="fonts/Roboto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8" name="Google Shape;248;p5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3200"/>
              <a:t>NOTES</a:t>
            </a:r>
            <a:endParaRPr/>
          </a:p>
        </p:txBody>
      </p:sp>
      <p:sp>
        <p:nvSpPr>
          <p:cNvPr id="249" name="Google Shape;249;p5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6" name="Google Shape;256;p5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GB" sz="3200">
                <a:latin typeface="Arial"/>
                <a:ea typeface="Arial"/>
                <a:cs typeface="Arial"/>
                <a:sym typeface="Arial"/>
              </a:rPr>
              <a:t>We specialize in delivering highly-available systems that end users can count on for uptime in their organization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GB" sz="3200">
                <a:latin typeface="Arial"/>
                <a:ea typeface="Arial"/>
                <a:cs typeface="Arial"/>
                <a:sym typeface="Arial"/>
              </a:rPr>
              <a:t>Centralized Operations – if there is ever a problem the whole company will engage and make sure resolution happens quickly and easily</a:t>
            </a:r>
            <a:endParaRPr/>
          </a:p>
        </p:txBody>
      </p:sp>
      <p:sp>
        <p:nvSpPr>
          <p:cNvPr id="257" name="Google Shape;257;p5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5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23" name="Google Shape;423;p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5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48" name="Google Shape;448;p5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5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4" name="Google Shape;454;p5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55" name="Google Shape;455;p5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5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0" name="Google Shape;470;p5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Savings based on 1-, 3-, and 5-year subscriptions of SvHCI at 2TB, 6TB, 12TB, 24TB, and 48TB capacities compared to the same subscription and capacity points of VMware VVF w/vSAN and VMware VCF w/vSAN. Range of savings is 21% to 62%. </a:t>
            </a:r>
            <a:r>
              <a:rPr lang="en-GB" sz="1200"/>
              <a:t>Calculations available upon request. And on backup slide.</a:t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sz="1200"/>
          </a:p>
        </p:txBody>
      </p:sp>
      <p:sp>
        <p:nvSpPr>
          <p:cNvPr id="471" name="Google Shape;471;p5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7" name="Google Shape;487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32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.jp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7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_Title slide - Mountain">
  <p:cSld name="9_Title slide - Mountain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box with a light coming out of it&#10;&#10;Description automatically generated" id="15" name="Google Shape;15;p69"/>
          <p:cNvPicPr preferRelativeResize="0"/>
          <p:nvPr/>
        </p:nvPicPr>
        <p:blipFill rotWithShape="1">
          <a:blip r:embed="rId2">
            <a:alphaModFix/>
          </a:blip>
          <a:srcRect b="0" l="21601" r="16262" t="0"/>
          <a:stretch/>
        </p:blipFill>
        <p:spPr>
          <a:xfrm>
            <a:off x="-1" y="-1"/>
            <a:ext cx="7575551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69"/>
          <p:cNvSpPr/>
          <p:nvPr/>
        </p:nvSpPr>
        <p:spPr>
          <a:xfrm>
            <a:off x="3967369" y="0"/>
            <a:ext cx="8224631" cy="6858530"/>
          </a:xfrm>
          <a:custGeom>
            <a:rect b="b" l="l" r="r" t="t"/>
            <a:pathLst>
              <a:path extrusionOk="0" h="6858530" w="8224631">
                <a:moveTo>
                  <a:pt x="3437124" y="0"/>
                </a:moveTo>
                <a:lnTo>
                  <a:pt x="3437170" y="253394"/>
                </a:lnTo>
                <a:lnTo>
                  <a:pt x="3437170" y="0"/>
                </a:lnTo>
                <a:lnTo>
                  <a:pt x="8224631" y="0"/>
                </a:lnTo>
                <a:lnTo>
                  <a:pt x="8224631" y="6858000"/>
                </a:lnTo>
                <a:lnTo>
                  <a:pt x="3438368" y="6858000"/>
                </a:lnTo>
                <a:lnTo>
                  <a:pt x="3438368" y="6858530"/>
                </a:lnTo>
                <a:lnTo>
                  <a:pt x="0" y="6858000"/>
                </a:lnTo>
                <a:close/>
              </a:path>
            </a:pathLst>
          </a:custGeom>
          <a:solidFill>
            <a:srgbClr val="FEDF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69"/>
          <p:cNvSpPr txBox="1"/>
          <p:nvPr>
            <p:ph type="title"/>
          </p:nvPr>
        </p:nvSpPr>
        <p:spPr>
          <a:xfrm>
            <a:off x="6286500" y="1615045"/>
            <a:ext cx="5905500" cy="3665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b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69"/>
          <p:cNvSpPr txBox="1"/>
          <p:nvPr/>
        </p:nvSpPr>
        <p:spPr>
          <a:xfrm>
            <a:off x="4240018" y="6434911"/>
            <a:ext cx="6237761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SOLVING THE WORLD’S </a:t>
            </a:r>
            <a:r>
              <a:rPr b="1" i="0" lang="en-GB" sz="16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EDGE DATA PROBLEMS</a:t>
            </a:r>
            <a:endParaRPr b="1" i="0" sz="160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69"/>
          <p:cNvSpPr txBox="1"/>
          <p:nvPr/>
        </p:nvSpPr>
        <p:spPr>
          <a:xfrm>
            <a:off x="10627628" y="6596390"/>
            <a:ext cx="156437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-GB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CONFIDENTIAL</a:t>
            </a:r>
            <a:endParaRPr b="0" i="0" sz="110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" name="Google Shape;20;p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2957514" cy="657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Title, Left Yellow Box">
  <p:cSld name="Right Title, Left Yellow Box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3"/>
          <p:cNvSpPr/>
          <p:nvPr/>
        </p:nvSpPr>
        <p:spPr>
          <a:xfrm>
            <a:off x="-1" y="-14981"/>
            <a:ext cx="9470942" cy="6872981"/>
          </a:xfrm>
          <a:custGeom>
            <a:rect b="b" l="l" r="r" t="t"/>
            <a:pathLst>
              <a:path extrusionOk="0" h="6872981" w="9470942">
                <a:moveTo>
                  <a:pt x="9470942" y="0"/>
                </a:moveTo>
                <a:lnTo>
                  <a:pt x="6062692" y="6872978"/>
                </a:lnTo>
                <a:lnTo>
                  <a:pt x="5276825" y="6872978"/>
                </a:lnTo>
                <a:lnTo>
                  <a:pt x="5276825" y="6872981"/>
                </a:lnTo>
                <a:lnTo>
                  <a:pt x="0" y="6872981"/>
                </a:lnTo>
                <a:lnTo>
                  <a:pt x="0" y="8801"/>
                </a:lnTo>
                <a:lnTo>
                  <a:pt x="5276825" y="8801"/>
                </a:lnTo>
                <a:lnTo>
                  <a:pt x="5276825" y="9235"/>
                </a:lnTo>
                <a:close/>
              </a:path>
            </a:pathLst>
          </a:custGeom>
          <a:solidFill>
            <a:srgbClr val="FEDF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33"/>
          <p:cNvSpPr/>
          <p:nvPr/>
        </p:nvSpPr>
        <p:spPr>
          <a:xfrm rot="-5400000">
            <a:off x="5877658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33"/>
          <p:cNvSpPr txBox="1"/>
          <p:nvPr>
            <p:ph type="title"/>
          </p:nvPr>
        </p:nvSpPr>
        <p:spPr>
          <a:xfrm>
            <a:off x="512711" y="149781"/>
            <a:ext cx="116792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b="1"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33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33"/>
          <p:cNvSpPr txBox="1"/>
          <p:nvPr>
            <p:ph idx="1" type="body"/>
          </p:nvPr>
        </p:nvSpPr>
        <p:spPr>
          <a:xfrm>
            <a:off x="549275" y="1481138"/>
            <a:ext cx="5440363" cy="49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Title, Right Triangle Small">
  <p:cSld name="Right Title, Right Triangle Small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oogle Shape;75;p34"/>
          <p:cNvGrpSpPr/>
          <p:nvPr/>
        </p:nvGrpSpPr>
        <p:grpSpPr>
          <a:xfrm>
            <a:off x="5146089" y="-4562"/>
            <a:ext cx="7051803" cy="6874922"/>
            <a:chOff x="5146089" y="-4562"/>
            <a:chExt cx="7051803" cy="6874922"/>
          </a:xfrm>
        </p:grpSpPr>
        <p:sp>
          <p:nvSpPr>
            <p:cNvPr id="76" name="Google Shape;76;p34"/>
            <p:cNvSpPr/>
            <p:nvPr/>
          </p:nvSpPr>
          <p:spPr>
            <a:xfrm>
              <a:off x="8883117" y="-4562"/>
              <a:ext cx="3314775" cy="6870360"/>
            </a:xfrm>
            <a:prstGeom prst="rect">
              <a:avLst/>
            </a:pr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34"/>
            <p:cNvSpPr/>
            <p:nvPr/>
          </p:nvSpPr>
          <p:spPr>
            <a:xfrm>
              <a:off x="5146089" y="0"/>
              <a:ext cx="4520431" cy="6870360"/>
            </a:xfrm>
            <a:custGeom>
              <a:rect b="b" l="l" r="r" t="t"/>
              <a:pathLst>
                <a:path extrusionOk="0" h="6870360" w="4533219">
                  <a:moveTo>
                    <a:pt x="0" y="6870360"/>
                  </a:moveTo>
                  <a:lnTo>
                    <a:pt x="3408249" y="0"/>
                  </a:lnTo>
                  <a:lnTo>
                    <a:pt x="4523468" y="1"/>
                  </a:lnTo>
                  <a:cubicBezTo>
                    <a:pt x="4526718" y="2286795"/>
                    <a:pt x="4529969" y="4573588"/>
                    <a:pt x="4533219" y="6860382"/>
                  </a:cubicBezTo>
                  <a:lnTo>
                    <a:pt x="0" y="6870360"/>
                  </a:lnTo>
                  <a:close/>
                </a:path>
              </a:pathLst>
            </a:cu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8" name="Google Shape;78;p34"/>
          <p:cNvSpPr/>
          <p:nvPr/>
        </p:nvSpPr>
        <p:spPr>
          <a:xfrm rot="-5400000">
            <a:off x="5877658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34"/>
          <p:cNvSpPr txBox="1"/>
          <p:nvPr>
            <p:ph type="title"/>
          </p:nvPr>
        </p:nvSpPr>
        <p:spPr>
          <a:xfrm>
            <a:off x="512711" y="149781"/>
            <a:ext cx="116792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b="1"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34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34"/>
          <p:cNvSpPr txBox="1"/>
          <p:nvPr/>
        </p:nvSpPr>
        <p:spPr>
          <a:xfrm>
            <a:off x="10627628" y="6596390"/>
            <a:ext cx="156437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-GB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CONFIDENTIAL</a:t>
            </a:r>
            <a:endParaRPr b="0" i="0" sz="110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34"/>
          <p:cNvSpPr txBox="1"/>
          <p:nvPr>
            <p:ph idx="1" type="body"/>
          </p:nvPr>
        </p:nvSpPr>
        <p:spPr>
          <a:xfrm>
            <a:off x="549275" y="1481138"/>
            <a:ext cx="5440363" cy="49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Title, Left Triangle Small">
  <p:cSld name="Right Title, Left Triangle Small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35"/>
          <p:cNvGrpSpPr/>
          <p:nvPr/>
        </p:nvGrpSpPr>
        <p:grpSpPr>
          <a:xfrm flipH="1">
            <a:off x="0" y="-4562"/>
            <a:ext cx="7051803" cy="6874922"/>
            <a:chOff x="5146089" y="-4562"/>
            <a:chExt cx="7051803" cy="6874922"/>
          </a:xfrm>
        </p:grpSpPr>
        <p:sp>
          <p:nvSpPr>
            <p:cNvPr id="85" name="Google Shape;85;p35"/>
            <p:cNvSpPr/>
            <p:nvPr/>
          </p:nvSpPr>
          <p:spPr>
            <a:xfrm>
              <a:off x="8883117" y="-4562"/>
              <a:ext cx="3314775" cy="6870360"/>
            </a:xfrm>
            <a:prstGeom prst="rect">
              <a:avLst/>
            </a:pr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35"/>
            <p:cNvSpPr/>
            <p:nvPr/>
          </p:nvSpPr>
          <p:spPr>
            <a:xfrm>
              <a:off x="5146089" y="0"/>
              <a:ext cx="4520431" cy="6870360"/>
            </a:xfrm>
            <a:custGeom>
              <a:rect b="b" l="l" r="r" t="t"/>
              <a:pathLst>
                <a:path extrusionOk="0" h="6870360" w="4533219">
                  <a:moveTo>
                    <a:pt x="0" y="6870360"/>
                  </a:moveTo>
                  <a:lnTo>
                    <a:pt x="3408249" y="0"/>
                  </a:lnTo>
                  <a:lnTo>
                    <a:pt x="4523468" y="1"/>
                  </a:lnTo>
                  <a:cubicBezTo>
                    <a:pt x="4526718" y="2286795"/>
                    <a:pt x="4529969" y="4573588"/>
                    <a:pt x="4533219" y="6860382"/>
                  </a:cubicBezTo>
                  <a:lnTo>
                    <a:pt x="0" y="6870360"/>
                  </a:lnTo>
                  <a:close/>
                </a:path>
              </a:pathLst>
            </a:cu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7" name="Google Shape;87;p35"/>
          <p:cNvSpPr/>
          <p:nvPr/>
        </p:nvSpPr>
        <p:spPr>
          <a:xfrm rot="-5400000">
            <a:off x="5877658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35"/>
          <p:cNvSpPr txBox="1"/>
          <p:nvPr>
            <p:ph type="title"/>
          </p:nvPr>
        </p:nvSpPr>
        <p:spPr>
          <a:xfrm>
            <a:off x="512711" y="149781"/>
            <a:ext cx="116792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b="1"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35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35"/>
          <p:cNvSpPr txBox="1"/>
          <p:nvPr>
            <p:ph idx="1" type="body"/>
          </p:nvPr>
        </p:nvSpPr>
        <p:spPr>
          <a:xfrm>
            <a:off x="549275" y="1481138"/>
            <a:ext cx="5440363" cy="49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ft Title, Left Triangle Small">
  <p:cSld name="Left Title, Left Triangle Small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36"/>
          <p:cNvGrpSpPr/>
          <p:nvPr/>
        </p:nvGrpSpPr>
        <p:grpSpPr>
          <a:xfrm flipH="1">
            <a:off x="0" y="-4562"/>
            <a:ext cx="7051803" cy="6874922"/>
            <a:chOff x="5146089" y="-4562"/>
            <a:chExt cx="7051803" cy="6874922"/>
          </a:xfrm>
        </p:grpSpPr>
        <p:sp>
          <p:nvSpPr>
            <p:cNvPr id="93" name="Google Shape;93;p36"/>
            <p:cNvSpPr/>
            <p:nvPr/>
          </p:nvSpPr>
          <p:spPr>
            <a:xfrm>
              <a:off x="8883117" y="-4562"/>
              <a:ext cx="3314775" cy="6870360"/>
            </a:xfrm>
            <a:prstGeom prst="rect">
              <a:avLst/>
            </a:pr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36"/>
            <p:cNvSpPr/>
            <p:nvPr/>
          </p:nvSpPr>
          <p:spPr>
            <a:xfrm>
              <a:off x="5146089" y="0"/>
              <a:ext cx="4520431" cy="6870360"/>
            </a:xfrm>
            <a:custGeom>
              <a:rect b="b" l="l" r="r" t="t"/>
              <a:pathLst>
                <a:path extrusionOk="0" h="6870360" w="4533219">
                  <a:moveTo>
                    <a:pt x="0" y="6870360"/>
                  </a:moveTo>
                  <a:lnTo>
                    <a:pt x="3408249" y="0"/>
                  </a:lnTo>
                  <a:lnTo>
                    <a:pt x="4523468" y="1"/>
                  </a:lnTo>
                  <a:cubicBezTo>
                    <a:pt x="4526718" y="2286795"/>
                    <a:pt x="4529969" y="4573588"/>
                    <a:pt x="4533219" y="6860382"/>
                  </a:cubicBezTo>
                  <a:lnTo>
                    <a:pt x="0" y="6870360"/>
                  </a:lnTo>
                  <a:close/>
                </a:path>
              </a:pathLst>
            </a:cu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5" name="Google Shape;95;p36"/>
          <p:cNvSpPr/>
          <p:nvPr/>
        </p:nvSpPr>
        <p:spPr>
          <a:xfrm rot="5400000">
            <a:off x="5366846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36"/>
          <p:cNvSpPr txBox="1"/>
          <p:nvPr>
            <p:ph type="title"/>
          </p:nvPr>
        </p:nvSpPr>
        <p:spPr>
          <a:xfrm>
            <a:off x="1900" y="149781"/>
            <a:ext cx="116792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b="1"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36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36"/>
          <p:cNvSpPr txBox="1"/>
          <p:nvPr>
            <p:ph idx="1" type="body"/>
          </p:nvPr>
        </p:nvSpPr>
        <p:spPr>
          <a:xfrm>
            <a:off x="549275" y="1481138"/>
            <a:ext cx="5440363" cy="49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Title, Left Triangle">
  <p:cSld name="Right Title, Left Triangle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37"/>
          <p:cNvGrpSpPr/>
          <p:nvPr/>
        </p:nvGrpSpPr>
        <p:grpSpPr>
          <a:xfrm flipH="1">
            <a:off x="0" y="-4562"/>
            <a:ext cx="9826796" cy="6874922"/>
            <a:chOff x="5146089" y="-4562"/>
            <a:chExt cx="9826796" cy="6874922"/>
          </a:xfrm>
        </p:grpSpPr>
        <p:sp>
          <p:nvSpPr>
            <p:cNvPr id="101" name="Google Shape;101;p37"/>
            <p:cNvSpPr/>
            <p:nvPr/>
          </p:nvSpPr>
          <p:spPr>
            <a:xfrm>
              <a:off x="8883117" y="-4562"/>
              <a:ext cx="6089768" cy="6870360"/>
            </a:xfrm>
            <a:prstGeom prst="rect">
              <a:avLst/>
            </a:pr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37"/>
            <p:cNvSpPr/>
            <p:nvPr/>
          </p:nvSpPr>
          <p:spPr>
            <a:xfrm>
              <a:off x="5146089" y="0"/>
              <a:ext cx="4520431" cy="6870360"/>
            </a:xfrm>
            <a:custGeom>
              <a:rect b="b" l="l" r="r" t="t"/>
              <a:pathLst>
                <a:path extrusionOk="0" h="6870360" w="4533219">
                  <a:moveTo>
                    <a:pt x="0" y="6870360"/>
                  </a:moveTo>
                  <a:lnTo>
                    <a:pt x="3408249" y="0"/>
                  </a:lnTo>
                  <a:lnTo>
                    <a:pt x="4523468" y="1"/>
                  </a:lnTo>
                  <a:cubicBezTo>
                    <a:pt x="4526718" y="2286795"/>
                    <a:pt x="4529969" y="4573588"/>
                    <a:pt x="4533219" y="6860382"/>
                  </a:cubicBezTo>
                  <a:lnTo>
                    <a:pt x="0" y="6870360"/>
                  </a:lnTo>
                  <a:close/>
                </a:path>
              </a:pathLst>
            </a:cu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3" name="Google Shape;103;p37"/>
          <p:cNvSpPr/>
          <p:nvPr/>
        </p:nvSpPr>
        <p:spPr>
          <a:xfrm rot="-5400000">
            <a:off x="5877658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37"/>
          <p:cNvSpPr txBox="1"/>
          <p:nvPr>
            <p:ph type="title"/>
          </p:nvPr>
        </p:nvSpPr>
        <p:spPr>
          <a:xfrm>
            <a:off x="512711" y="149781"/>
            <a:ext cx="116792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b="1"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37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37"/>
          <p:cNvSpPr txBox="1"/>
          <p:nvPr>
            <p:ph idx="1" type="body"/>
          </p:nvPr>
        </p:nvSpPr>
        <p:spPr>
          <a:xfrm>
            <a:off x="549275" y="1481138"/>
            <a:ext cx="5440363" cy="49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ft Title, Left Triangle">
  <p:cSld name="Left Title, Left Triangle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8"/>
          <p:cNvSpPr txBox="1"/>
          <p:nvPr>
            <p:ph idx="12" type="sldNum"/>
          </p:nvPr>
        </p:nvSpPr>
        <p:spPr>
          <a:xfrm>
            <a:off x="1448" y="649549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109" name="Google Shape;109;p38"/>
          <p:cNvGrpSpPr/>
          <p:nvPr/>
        </p:nvGrpSpPr>
        <p:grpSpPr>
          <a:xfrm flipH="1">
            <a:off x="0" y="-4562"/>
            <a:ext cx="9826796" cy="6874922"/>
            <a:chOff x="5146089" y="-4562"/>
            <a:chExt cx="9826796" cy="6874922"/>
          </a:xfrm>
        </p:grpSpPr>
        <p:sp>
          <p:nvSpPr>
            <p:cNvPr id="110" name="Google Shape;110;p38"/>
            <p:cNvSpPr/>
            <p:nvPr/>
          </p:nvSpPr>
          <p:spPr>
            <a:xfrm>
              <a:off x="8883117" y="-4562"/>
              <a:ext cx="6089768" cy="6870360"/>
            </a:xfrm>
            <a:prstGeom prst="rect">
              <a:avLst/>
            </a:pr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38"/>
            <p:cNvSpPr/>
            <p:nvPr/>
          </p:nvSpPr>
          <p:spPr>
            <a:xfrm>
              <a:off x="5146089" y="0"/>
              <a:ext cx="4520431" cy="6870360"/>
            </a:xfrm>
            <a:custGeom>
              <a:rect b="b" l="l" r="r" t="t"/>
              <a:pathLst>
                <a:path extrusionOk="0" h="6870360" w="4533219">
                  <a:moveTo>
                    <a:pt x="0" y="6870360"/>
                  </a:moveTo>
                  <a:lnTo>
                    <a:pt x="3408249" y="0"/>
                  </a:lnTo>
                  <a:lnTo>
                    <a:pt x="4523468" y="1"/>
                  </a:lnTo>
                  <a:cubicBezTo>
                    <a:pt x="4526718" y="2286795"/>
                    <a:pt x="4529969" y="4573588"/>
                    <a:pt x="4533219" y="6860382"/>
                  </a:cubicBezTo>
                  <a:lnTo>
                    <a:pt x="0" y="6870360"/>
                  </a:lnTo>
                  <a:close/>
                </a:path>
              </a:pathLst>
            </a:cu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2" name="Google Shape;112;p38"/>
          <p:cNvSpPr/>
          <p:nvPr/>
        </p:nvSpPr>
        <p:spPr>
          <a:xfrm rot="5400000">
            <a:off x="5366846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38"/>
          <p:cNvSpPr txBox="1"/>
          <p:nvPr>
            <p:ph type="title"/>
          </p:nvPr>
        </p:nvSpPr>
        <p:spPr>
          <a:xfrm>
            <a:off x="1900" y="149781"/>
            <a:ext cx="116792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b="1"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38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38"/>
          <p:cNvSpPr txBox="1"/>
          <p:nvPr>
            <p:ph idx="1" type="body"/>
          </p:nvPr>
        </p:nvSpPr>
        <p:spPr>
          <a:xfrm>
            <a:off x="549275" y="1481138"/>
            <a:ext cx="5440363" cy="49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Title, Right Triangle">
  <p:cSld name="Right Title, Right Triangle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Google Shape;117;p39"/>
          <p:cNvGrpSpPr/>
          <p:nvPr/>
        </p:nvGrpSpPr>
        <p:grpSpPr>
          <a:xfrm>
            <a:off x="2365205" y="-4562"/>
            <a:ext cx="9826796" cy="6874922"/>
            <a:chOff x="5146089" y="-4562"/>
            <a:chExt cx="9826796" cy="6874922"/>
          </a:xfrm>
        </p:grpSpPr>
        <p:sp>
          <p:nvSpPr>
            <p:cNvPr id="118" name="Google Shape;118;p39"/>
            <p:cNvSpPr/>
            <p:nvPr/>
          </p:nvSpPr>
          <p:spPr>
            <a:xfrm>
              <a:off x="8883117" y="-4562"/>
              <a:ext cx="6089768" cy="6870360"/>
            </a:xfrm>
            <a:prstGeom prst="rect">
              <a:avLst/>
            </a:pr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39"/>
            <p:cNvSpPr/>
            <p:nvPr/>
          </p:nvSpPr>
          <p:spPr>
            <a:xfrm>
              <a:off x="5146089" y="0"/>
              <a:ext cx="4520431" cy="6870360"/>
            </a:xfrm>
            <a:custGeom>
              <a:rect b="b" l="l" r="r" t="t"/>
              <a:pathLst>
                <a:path extrusionOk="0" h="6870360" w="4533219">
                  <a:moveTo>
                    <a:pt x="0" y="6870360"/>
                  </a:moveTo>
                  <a:lnTo>
                    <a:pt x="3408249" y="0"/>
                  </a:lnTo>
                  <a:lnTo>
                    <a:pt x="4523468" y="1"/>
                  </a:lnTo>
                  <a:cubicBezTo>
                    <a:pt x="4526718" y="2286795"/>
                    <a:pt x="4529969" y="4573588"/>
                    <a:pt x="4533219" y="6860382"/>
                  </a:cubicBezTo>
                  <a:lnTo>
                    <a:pt x="0" y="6870360"/>
                  </a:lnTo>
                  <a:close/>
                </a:path>
              </a:pathLst>
            </a:cu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0" name="Google Shape;120;p39"/>
          <p:cNvSpPr/>
          <p:nvPr/>
        </p:nvSpPr>
        <p:spPr>
          <a:xfrm rot="-5400000">
            <a:off x="5877658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39"/>
          <p:cNvSpPr txBox="1"/>
          <p:nvPr>
            <p:ph type="title"/>
          </p:nvPr>
        </p:nvSpPr>
        <p:spPr>
          <a:xfrm>
            <a:off x="512711" y="149781"/>
            <a:ext cx="116792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b="1"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39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39"/>
          <p:cNvSpPr txBox="1"/>
          <p:nvPr/>
        </p:nvSpPr>
        <p:spPr>
          <a:xfrm>
            <a:off x="10627628" y="6596390"/>
            <a:ext cx="156437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-GB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CONFIDENTIAL</a:t>
            </a:r>
            <a:endParaRPr b="0" i="0" sz="110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39"/>
          <p:cNvSpPr txBox="1"/>
          <p:nvPr>
            <p:ph idx="1" type="body"/>
          </p:nvPr>
        </p:nvSpPr>
        <p:spPr>
          <a:xfrm>
            <a:off x="5458779" y="1481138"/>
            <a:ext cx="6208288" cy="49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ft Title, Right Triangle">
  <p:cSld name="Left Title, Right Triangle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Google Shape;126;p40"/>
          <p:cNvGrpSpPr/>
          <p:nvPr/>
        </p:nvGrpSpPr>
        <p:grpSpPr>
          <a:xfrm>
            <a:off x="2365205" y="-4562"/>
            <a:ext cx="9826796" cy="6874922"/>
            <a:chOff x="5146089" y="-4562"/>
            <a:chExt cx="9826796" cy="6874922"/>
          </a:xfrm>
        </p:grpSpPr>
        <p:sp>
          <p:nvSpPr>
            <p:cNvPr id="127" name="Google Shape;127;p40"/>
            <p:cNvSpPr/>
            <p:nvPr/>
          </p:nvSpPr>
          <p:spPr>
            <a:xfrm>
              <a:off x="8883117" y="-4562"/>
              <a:ext cx="6089768" cy="6870360"/>
            </a:xfrm>
            <a:prstGeom prst="rect">
              <a:avLst/>
            </a:pr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40"/>
            <p:cNvSpPr/>
            <p:nvPr/>
          </p:nvSpPr>
          <p:spPr>
            <a:xfrm>
              <a:off x="5146089" y="0"/>
              <a:ext cx="4520431" cy="6870360"/>
            </a:xfrm>
            <a:custGeom>
              <a:rect b="b" l="l" r="r" t="t"/>
              <a:pathLst>
                <a:path extrusionOk="0" h="6870360" w="4533219">
                  <a:moveTo>
                    <a:pt x="0" y="6870360"/>
                  </a:moveTo>
                  <a:lnTo>
                    <a:pt x="3408249" y="0"/>
                  </a:lnTo>
                  <a:lnTo>
                    <a:pt x="4523468" y="1"/>
                  </a:lnTo>
                  <a:cubicBezTo>
                    <a:pt x="4526718" y="2286795"/>
                    <a:pt x="4529969" y="4573588"/>
                    <a:pt x="4533219" y="6860382"/>
                  </a:cubicBezTo>
                  <a:lnTo>
                    <a:pt x="0" y="6870360"/>
                  </a:lnTo>
                  <a:close/>
                </a:path>
              </a:pathLst>
            </a:cu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9" name="Google Shape;129;p40"/>
          <p:cNvSpPr/>
          <p:nvPr/>
        </p:nvSpPr>
        <p:spPr>
          <a:xfrm rot="5400000">
            <a:off x="5366846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40"/>
          <p:cNvSpPr txBox="1"/>
          <p:nvPr>
            <p:ph type="title"/>
          </p:nvPr>
        </p:nvSpPr>
        <p:spPr>
          <a:xfrm>
            <a:off x="1900" y="149781"/>
            <a:ext cx="116792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b="1"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40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40"/>
          <p:cNvSpPr txBox="1"/>
          <p:nvPr/>
        </p:nvSpPr>
        <p:spPr>
          <a:xfrm>
            <a:off x="10627628" y="6596390"/>
            <a:ext cx="156437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-GB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CONFIDENTIAL</a:t>
            </a:r>
            <a:endParaRPr b="0" i="0" sz="110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40"/>
          <p:cNvSpPr txBox="1"/>
          <p:nvPr>
            <p:ph idx="1" type="body"/>
          </p:nvPr>
        </p:nvSpPr>
        <p:spPr>
          <a:xfrm>
            <a:off x="5458779" y="1481138"/>
            <a:ext cx="6208288" cy="49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ft Title, Left Paragraph">
  <p:cSld name="1_Left Title, Left Paragraph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1"/>
          <p:cNvSpPr/>
          <p:nvPr/>
        </p:nvSpPr>
        <p:spPr>
          <a:xfrm>
            <a:off x="0" y="3429000"/>
            <a:ext cx="12190553" cy="3441360"/>
          </a:xfrm>
          <a:prstGeom prst="rect">
            <a:avLst/>
          </a:prstGeom>
          <a:solidFill>
            <a:srgbClr val="FEDF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41"/>
          <p:cNvSpPr/>
          <p:nvPr/>
        </p:nvSpPr>
        <p:spPr>
          <a:xfrm rot="5400000">
            <a:off x="5366846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41"/>
          <p:cNvSpPr txBox="1"/>
          <p:nvPr>
            <p:ph type="title"/>
          </p:nvPr>
        </p:nvSpPr>
        <p:spPr>
          <a:xfrm>
            <a:off x="1900" y="149781"/>
            <a:ext cx="116792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b="1"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41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41"/>
          <p:cNvSpPr txBox="1"/>
          <p:nvPr>
            <p:ph idx="1" type="body"/>
          </p:nvPr>
        </p:nvSpPr>
        <p:spPr>
          <a:xfrm>
            <a:off x="499555" y="3922776"/>
            <a:ext cx="11192890" cy="2460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0" name="Google Shape;140;p41"/>
          <p:cNvSpPr txBox="1"/>
          <p:nvPr/>
        </p:nvSpPr>
        <p:spPr>
          <a:xfrm>
            <a:off x="10627628" y="6596390"/>
            <a:ext cx="156437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-GB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CONFIDENTIAL</a:t>
            </a:r>
            <a:endParaRPr b="0" i="0" sz="110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ft Title, Left Paragraph">
  <p:cSld name="1_Left Title, Left Paragraph 2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42"/>
          <p:cNvSpPr/>
          <p:nvPr/>
        </p:nvSpPr>
        <p:spPr>
          <a:xfrm>
            <a:off x="0" y="3429000"/>
            <a:ext cx="12190553" cy="3441360"/>
          </a:xfrm>
          <a:prstGeom prst="rect">
            <a:avLst/>
          </a:prstGeom>
          <a:solidFill>
            <a:srgbClr val="FEDF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42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42"/>
          <p:cNvSpPr txBox="1"/>
          <p:nvPr>
            <p:ph idx="1" type="body"/>
          </p:nvPr>
        </p:nvSpPr>
        <p:spPr>
          <a:xfrm>
            <a:off x="499555" y="3922776"/>
            <a:ext cx="11192890" cy="2460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5" name="Google Shape;145;p42"/>
          <p:cNvSpPr txBox="1"/>
          <p:nvPr/>
        </p:nvSpPr>
        <p:spPr>
          <a:xfrm>
            <a:off x="10627628" y="6596390"/>
            <a:ext cx="156437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-GB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CONFIDENTIAL</a:t>
            </a:r>
            <a:endParaRPr b="0" i="0" sz="110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42"/>
          <p:cNvSpPr/>
          <p:nvPr/>
        </p:nvSpPr>
        <p:spPr>
          <a:xfrm rot="-5400000">
            <a:off x="5877657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42"/>
          <p:cNvSpPr txBox="1"/>
          <p:nvPr>
            <p:ph type="title"/>
          </p:nvPr>
        </p:nvSpPr>
        <p:spPr>
          <a:xfrm>
            <a:off x="512711" y="149781"/>
            <a:ext cx="116792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b="1"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ft Title, Left Paragraph">
  <p:cSld name="Left Title, Left Paragraph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6"/>
          <p:cNvSpPr/>
          <p:nvPr/>
        </p:nvSpPr>
        <p:spPr>
          <a:xfrm rot="5400000">
            <a:off x="5366846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26"/>
          <p:cNvSpPr txBox="1"/>
          <p:nvPr>
            <p:ph type="title"/>
          </p:nvPr>
        </p:nvSpPr>
        <p:spPr>
          <a:xfrm>
            <a:off x="1900" y="149781"/>
            <a:ext cx="116792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b="1"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6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26"/>
          <p:cNvSpPr txBox="1"/>
          <p:nvPr>
            <p:ph idx="1" type="body"/>
          </p:nvPr>
        </p:nvSpPr>
        <p:spPr>
          <a:xfrm>
            <a:off x="549275" y="1481138"/>
            <a:ext cx="5440363" cy="49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ft Title, Left Paragraph">
  <p:cSld name="1_Left Title, Left Paragraph 3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3"/>
          <p:cNvSpPr/>
          <p:nvPr/>
        </p:nvSpPr>
        <p:spPr>
          <a:xfrm>
            <a:off x="1" y="0"/>
            <a:ext cx="6556247" cy="6870360"/>
          </a:xfrm>
          <a:prstGeom prst="rect">
            <a:avLst/>
          </a:prstGeom>
          <a:solidFill>
            <a:srgbClr val="FEDF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43"/>
          <p:cNvSpPr/>
          <p:nvPr/>
        </p:nvSpPr>
        <p:spPr>
          <a:xfrm rot="5400000">
            <a:off x="5366846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43"/>
          <p:cNvSpPr txBox="1"/>
          <p:nvPr>
            <p:ph type="title"/>
          </p:nvPr>
        </p:nvSpPr>
        <p:spPr>
          <a:xfrm>
            <a:off x="1900" y="149781"/>
            <a:ext cx="116792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b="1"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43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43"/>
          <p:cNvSpPr txBox="1"/>
          <p:nvPr>
            <p:ph idx="1" type="body"/>
          </p:nvPr>
        </p:nvSpPr>
        <p:spPr>
          <a:xfrm>
            <a:off x="549275" y="1481138"/>
            <a:ext cx="5440363" cy="49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ft Title, Left Paragraph">
  <p:cSld name="1_Left Title, Left Paragraph 4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44"/>
          <p:cNvSpPr/>
          <p:nvPr/>
        </p:nvSpPr>
        <p:spPr>
          <a:xfrm>
            <a:off x="1" y="0"/>
            <a:ext cx="6556247" cy="6870360"/>
          </a:xfrm>
          <a:prstGeom prst="rect">
            <a:avLst/>
          </a:prstGeom>
          <a:solidFill>
            <a:srgbClr val="FEDF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44"/>
          <p:cNvSpPr/>
          <p:nvPr/>
        </p:nvSpPr>
        <p:spPr>
          <a:xfrm rot="-5400000">
            <a:off x="5877657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44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44"/>
          <p:cNvSpPr txBox="1"/>
          <p:nvPr>
            <p:ph idx="1" type="body"/>
          </p:nvPr>
        </p:nvSpPr>
        <p:spPr>
          <a:xfrm>
            <a:off x="549275" y="1481138"/>
            <a:ext cx="5440363" cy="49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9" name="Google Shape;159;p44"/>
          <p:cNvSpPr txBox="1"/>
          <p:nvPr>
            <p:ph type="title"/>
          </p:nvPr>
        </p:nvSpPr>
        <p:spPr>
          <a:xfrm>
            <a:off x="512711" y="149781"/>
            <a:ext cx="116792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b="1"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ft Title, Left Paragraph">
  <p:cSld name="1_Left Title, Left Paragraph 5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5"/>
          <p:cNvSpPr/>
          <p:nvPr/>
        </p:nvSpPr>
        <p:spPr>
          <a:xfrm flipH="1">
            <a:off x="6556248" y="0"/>
            <a:ext cx="5633852" cy="6870360"/>
          </a:xfrm>
          <a:prstGeom prst="rect">
            <a:avLst/>
          </a:prstGeom>
          <a:solidFill>
            <a:srgbClr val="FEDF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45"/>
          <p:cNvSpPr/>
          <p:nvPr/>
        </p:nvSpPr>
        <p:spPr>
          <a:xfrm rot="5400000">
            <a:off x="5366846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45"/>
          <p:cNvSpPr txBox="1"/>
          <p:nvPr>
            <p:ph type="title"/>
          </p:nvPr>
        </p:nvSpPr>
        <p:spPr>
          <a:xfrm>
            <a:off x="1900" y="149781"/>
            <a:ext cx="116792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b="1"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45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45"/>
          <p:cNvSpPr txBox="1"/>
          <p:nvPr>
            <p:ph idx="1" type="body"/>
          </p:nvPr>
        </p:nvSpPr>
        <p:spPr>
          <a:xfrm>
            <a:off x="549275" y="1481138"/>
            <a:ext cx="5440363" cy="49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6" name="Google Shape;166;p45"/>
          <p:cNvSpPr txBox="1"/>
          <p:nvPr/>
        </p:nvSpPr>
        <p:spPr>
          <a:xfrm>
            <a:off x="10627628" y="6596390"/>
            <a:ext cx="156437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-GB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CONFIDENTIAL</a:t>
            </a:r>
            <a:endParaRPr b="0" i="0" sz="110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ft Title, Left Paragraph">
  <p:cSld name="1_Left Title, Left Paragraph 6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46"/>
          <p:cNvSpPr/>
          <p:nvPr/>
        </p:nvSpPr>
        <p:spPr>
          <a:xfrm flipH="1">
            <a:off x="6556248" y="0"/>
            <a:ext cx="5633852" cy="6870360"/>
          </a:xfrm>
          <a:prstGeom prst="rect">
            <a:avLst/>
          </a:prstGeom>
          <a:solidFill>
            <a:srgbClr val="FEDF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46"/>
          <p:cNvSpPr txBox="1"/>
          <p:nvPr/>
        </p:nvSpPr>
        <p:spPr>
          <a:xfrm>
            <a:off x="10627628" y="6596390"/>
            <a:ext cx="156437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-GB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CONFIDENTIAL</a:t>
            </a:r>
            <a:endParaRPr b="0" i="0" sz="110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46"/>
          <p:cNvSpPr/>
          <p:nvPr/>
        </p:nvSpPr>
        <p:spPr>
          <a:xfrm rot="-5400000">
            <a:off x="5877657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46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46"/>
          <p:cNvSpPr txBox="1"/>
          <p:nvPr>
            <p:ph idx="1" type="body"/>
          </p:nvPr>
        </p:nvSpPr>
        <p:spPr>
          <a:xfrm>
            <a:off x="549275" y="1481138"/>
            <a:ext cx="5440363" cy="49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3" name="Google Shape;173;p46"/>
          <p:cNvSpPr txBox="1"/>
          <p:nvPr>
            <p:ph type="title"/>
          </p:nvPr>
        </p:nvSpPr>
        <p:spPr>
          <a:xfrm>
            <a:off x="512711" y="149781"/>
            <a:ext cx="116792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b="1"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bstract Image Small">
  <p:cSld name="Abstract Image Small"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47"/>
          <p:cNvSpPr/>
          <p:nvPr/>
        </p:nvSpPr>
        <p:spPr>
          <a:xfrm rot="-5400000">
            <a:off x="5877658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47"/>
          <p:cNvSpPr/>
          <p:nvPr/>
        </p:nvSpPr>
        <p:spPr>
          <a:xfrm>
            <a:off x="8783683" y="5551"/>
            <a:ext cx="3408317" cy="6870360"/>
          </a:xfrm>
          <a:custGeom>
            <a:rect b="b" l="l" r="r" t="t"/>
            <a:pathLst>
              <a:path extrusionOk="0" h="6870360" w="3408317">
                <a:moveTo>
                  <a:pt x="3408249" y="0"/>
                </a:moveTo>
                <a:lnTo>
                  <a:pt x="3408317" y="0"/>
                </a:lnTo>
                <a:lnTo>
                  <a:pt x="3408317" y="6862858"/>
                </a:lnTo>
                <a:lnTo>
                  <a:pt x="0" y="687036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47"/>
          <p:cNvSpPr txBox="1"/>
          <p:nvPr/>
        </p:nvSpPr>
        <p:spPr>
          <a:xfrm>
            <a:off x="10627628" y="6596390"/>
            <a:ext cx="156437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b="1" i="0" lang="en-GB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CONFIDENTIAL</a:t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47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47"/>
          <p:cNvSpPr txBox="1"/>
          <p:nvPr>
            <p:ph idx="1" type="body"/>
          </p:nvPr>
        </p:nvSpPr>
        <p:spPr>
          <a:xfrm>
            <a:off x="549275" y="1481138"/>
            <a:ext cx="5440363" cy="49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0" name="Google Shape;180;p47"/>
          <p:cNvSpPr txBox="1"/>
          <p:nvPr>
            <p:ph type="title"/>
          </p:nvPr>
        </p:nvSpPr>
        <p:spPr>
          <a:xfrm>
            <a:off x="512711" y="149781"/>
            <a:ext cx="111204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b="1"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eeting Image - Small">
  <p:cSld name="Meeting Image - Small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48"/>
          <p:cNvSpPr/>
          <p:nvPr/>
        </p:nvSpPr>
        <p:spPr>
          <a:xfrm rot="-5400000">
            <a:off x="5877658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48"/>
          <p:cNvSpPr/>
          <p:nvPr/>
        </p:nvSpPr>
        <p:spPr>
          <a:xfrm>
            <a:off x="8783683" y="5551"/>
            <a:ext cx="3408317" cy="6870360"/>
          </a:xfrm>
          <a:custGeom>
            <a:rect b="b" l="l" r="r" t="t"/>
            <a:pathLst>
              <a:path extrusionOk="0" h="6870360" w="3408317">
                <a:moveTo>
                  <a:pt x="3408249" y="0"/>
                </a:moveTo>
                <a:lnTo>
                  <a:pt x="3408317" y="0"/>
                </a:lnTo>
                <a:lnTo>
                  <a:pt x="3408317" y="6862858"/>
                </a:lnTo>
                <a:lnTo>
                  <a:pt x="0" y="687036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48"/>
          <p:cNvSpPr txBox="1"/>
          <p:nvPr/>
        </p:nvSpPr>
        <p:spPr>
          <a:xfrm>
            <a:off x="10627628" y="6596390"/>
            <a:ext cx="156437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b="1" i="0" lang="en-GB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CONFIDENTIAL</a:t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48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48"/>
          <p:cNvSpPr txBox="1"/>
          <p:nvPr>
            <p:ph idx="1" type="body"/>
          </p:nvPr>
        </p:nvSpPr>
        <p:spPr>
          <a:xfrm>
            <a:off x="549275" y="1481138"/>
            <a:ext cx="5440363" cy="49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7" name="Google Shape;187;p48"/>
          <p:cNvSpPr txBox="1"/>
          <p:nvPr>
            <p:ph type="title"/>
          </p:nvPr>
        </p:nvSpPr>
        <p:spPr>
          <a:xfrm>
            <a:off x="512711" y="149781"/>
            <a:ext cx="111204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b="1"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ccess Image Small">
  <p:cSld name="Success Image Small"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9"/>
          <p:cNvSpPr/>
          <p:nvPr/>
        </p:nvSpPr>
        <p:spPr>
          <a:xfrm rot="-5400000">
            <a:off x="5877658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49"/>
          <p:cNvSpPr txBox="1"/>
          <p:nvPr>
            <p:ph type="title"/>
          </p:nvPr>
        </p:nvSpPr>
        <p:spPr>
          <a:xfrm>
            <a:off x="512711" y="149781"/>
            <a:ext cx="111204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b="1"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1" name="Google Shape;191;p49"/>
          <p:cNvSpPr/>
          <p:nvPr/>
        </p:nvSpPr>
        <p:spPr>
          <a:xfrm>
            <a:off x="8793829" y="11649"/>
            <a:ext cx="3398171" cy="6850045"/>
          </a:xfrm>
          <a:custGeom>
            <a:rect b="b" l="l" r="r" t="t"/>
            <a:pathLst>
              <a:path extrusionOk="0" h="6850045" w="3398171">
                <a:moveTo>
                  <a:pt x="3398171" y="0"/>
                </a:moveTo>
                <a:lnTo>
                  <a:pt x="3398171" y="6842566"/>
                </a:lnTo>
                <a:lnTo>
                  <a:pt x="0" y="6850045"/>
                </a:lnTo>
                <a:lnTo>
                  <a:pt x="3398171" y="0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49"/>
          <p:cNvSpPr/>
          <p:nvPr/>
        </p:nvSpPr>
        <p:spPr>
          <a:xfrm>
            <a:off x="4293658" y="1738827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49"/>
          <p:cNvSpPr/>
          <p:nvPr/>
        </p:nvSpPr>
        <p:spPr>
          <a:xfrm>
            <a:off x="10477779" y="6604188"/>
            <a:ext cx="171422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b="1" i="0" lang="en-GB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CONFIDENTIAL</a:t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49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49"/>
          <p:cNvSpPr txBox="1"/>
          <p:nvPr>
            <p:ph idx="1" type="body"/>
          </p:nvPr>
        </p:nvSpPr>
        <p:spPr>
          <a:xfrm>
            <a:off x="549275" y="1481138"/>
            <a:ext cx="5440363" cy="49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nalysis Image Small">
  <p:cSld name="Analysis Image Small"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9"/>
          <p:cNvSpPr/>
          <p:nvPr/>
        </p:nvSpPr>
        <p:spPr>
          <a:xfrm rot="-5400000">
            <a:off x="5877658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29"/>
          <p:cNvSpPr/>
          <p:nvPr/>
        </p:nvSpPr>
        <p:spPr>
          <a:xfrm>
            <a:off x="8789529" y="11648"/>
            <a:ext cx="3402471" cy="6858713"/>
          </a:xfrm>
          <a:custGeom>
            <a:rect b="b" l="l" r="r" t="t"/>
            <a:pathLst>
              <a:path extrusionOk="0" h="6858713" w="3402471">
                <a:moveTo>
                  <a:pt x="3402471" y="0"/>
                </a:moveTo>
                <a:lnTo>
                  <a:pt x="3402471" y="6851224"/>
                </a:lnTo>
                <a:lnTo>
                  <a:pt x="0" y="6858713"/>
                </a:lnTo>
                <a:close/>
              </a:path>
            </a:pathLst>
          </a:cu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29"/>
          <p:cNvSpPr/>
          <p:nvPr/>
        </p:nvSpPr>
        <p:spPr>
          <a:xfrm>
            <a:off x="4293658" y="1738827"/>
            <a:ext cx="60960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29"/>
          <p:cNvSpPr/>
          <p:nvPr/>
        </p:nvSpPr>
        <p:spPr>
          <a:xfrm>
            <a:off x="10477779" y="6604188"/>
            <a:ext cx="171422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b="1" i="0" lang="en-GB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CONFIDENTIAL</a:t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29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9"/>
          <p:cNvSpPr txBox="1"/>
          <p:nvPr>
            <p:ph idx="1" type="body"/>
          </p:nvPr>
        </p:nvSpPr>
        <p:spPr>
          <a:xfrm>
            <a:off x="549275" y="1481138"/>
            <a:ext cx="5440363" cy="49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3" name="Google Shape;203;p29"/>
          <p:cNvSpPr txBox="1"/>
          <p:nvPr>
            <p:ph type="title"/>
          </p:nvPr>
        </p:nvSpPr>
        <p:spPr>
          <a:xfrm>
            <a:off x="512711" y="149781"/>
            <a:ext cx="111204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b="1"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nalysis Image Small">
  <p:cSld name="1_Analysis Image Small 2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yellow balloon in front of grey balloons&#10;&#10;Description automatically generated" id="205" name="Google Shape;205;p74"/>
          <p:cNvPicPr preferRelativeResize="0"/>
          <p:nvPr/>
        </p:nvPicPr>
        <p:blipFill rotWithShape="1">
          <a:blip r:embed="rId2">
            <a:alphaModFix/>
          </a:blip>
          <a:srcRect b="487" l="16988" r="38176" t="1139"/>
          <a:stretch/>
        </p:blipFill>
        <p:spPr>
          <a:xfrm>
            <a:off x="8797224" y="1"/>
            <a:ext cx="3402131" cy="6857998"/>
          </a:xfrm>
          <a:custGeom>
            <a:rect b="b" l="l" r="r" t="t"/>
            <a:pathLst>
              <a:path extrusionOk="0" h="6857998" w="3402131">
                <a:moveTo>
                  <a:pt x="3392519" y="0"/>
                </a:moveTo>
                <a:lnTo>
                  <a:pt x="3402131" y="0"/>
                </a:lnTo>
                <a:lnTo>
                  <a:pt x="3402131" y="6857998"/>
                </a:lnTo>
                <a:lnTo>
                  <a:pt x="0" y="6857998"/>
                </a:lnTo>
                <a:lnTo>
                  <a:pt x="3392519" y="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06" name="Google Shape;206;p74"/>
          <p:cNvSpPr/>
          <p:nvPr/>
        </p:nvSpPr>
        <p:spPr>
          <a:xfrm rot="-5400000">
            <a:off x="5877658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74"/>
          <p:cNvSpPr/>
          <p:nvPr/>
        </p:nvSpPr>
        <p:spPr>
          <a:xfrm>
            <a:off x="10477779" y="6604188"/>
            <a:ext cx="171422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b="1" i="0" lang="en-GB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CONFIDENTIAL</a:t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74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74"/>
          <p:cNvSpPr txBox="1"/>
          <p:nvPr>
            <p:ph idx="1" type="body"/>
          </p:nvPr>
        </p:nvSpPr>
        <p:spPr>
          <a:xfrm>
            <a:off x="549275" y="1481138"/>
            <a:ext cx="5440363" cy="49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0" name="Google Shape;210;p74"/>
          <p:cNvSpPr txBox="1"/>
          <p:nvPr>
            <p:ph type="title"/>
          </p:nvPr>
        </p:nvSpPr>
        <p:spPr>
          <a:xfrm>
            <a:off x="512711" y="149781"/>
            <a:ext cx="111204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b="1"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nalysis Image Small">
  <p:cSld name="1_Analysis Image Small 3"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yellow balloon on top of white balls&#10;&#10;Description automatically generated" id="212" name="Google Shape;212;p75"/>
          <p:cNvPicPr preferRelativeResize="0"/>
          <p:nvPr/>
        </p:nvPicPr>
        <p:blipFill rotWithShape="1">
          <a:blip r:embed="rId2">
            <a:alphaModFix/>
          </a:blip>
          <a:srcRect b="1566" l="17993" r="37500" t="781"/>
          <a:stretch/>
        </p:blipFill>
        <p:spPr>
          <a:xfrm>
            <a:off x="8797225" y="1"/>
            <a:ext cx="3402131" cy="6857998"/>
          </a:xfrm>
          <a:custGeom>
            <a:rect b="b" l="l" r="r" t="t"/>
            <a:pathLst>
              <a:path extrusionOk="0" h="6857998" w="3402131">
                <a:moveTo>
                  <a:pt x="3392519" y="0"/>
                </a:moveTo>
                <a:lnTo>
                  <a:pt x="3402131" y="0"/>
                </a:lnTo>
                <a:lnTo>
                  <a:pt x="3402131" y="6857998"/>
                </a:lnTo>
                <a:lnTo>
                  <a:pt x="0" y="6857998"/>
                </a:lnTo>
                <a:lnTo>
                  <a:pt x="3392519" y="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213" name="Google Shape;213;p75"/>
          <p:cNvSpPr/>
          <p:nvPr/>
        </p:nvSpPr>
        <p:spPr>
          <a:xfrm rot="-5400000">
            <a:off x="5877658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75"/>
          <p:cNvSpPr/>
          <p:nvPr/>
        </p:nvSpPr>
        <p:spPr>
          <a:xfrm>
            <a:off x="10477779" y="6604188"/>
            <a:ext cx="171422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b="1" i="0" lang="en-GB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CONFIDENTIAL</a:t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75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75"/>
          <p:cNvSpPr txBox="1"/>
          <p:nvPr>
            <p:ph idx="1" type="body"/>
          </p:nvPr>
        </p:nvSpPr>
        <p:spPr>
          <a:xfrm>
            <a:off x="549275" y="1481138"/>
            <a:ext cx="5440363" cy="49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7" name="Google Shape;217;p75"/>
          <p:cNvSpPr txBox="1"/>
          <p:nvPr>
            <p:ph type="title"/>
          </p:nvPr>
        </p:nvSpPr>
        <p:spPr>
          <a:xfrm>
            <a:off x="512711" y="149781"/>
            <a:ext cx="111204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b="1"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Title, Left Paragraph">
  <p:cSld name="Right Title, Left Paragraph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7"/>
          <p:cNvSpPr/>
          <p:nvPr/>
        </p:nvSpPr>
        <p:spPr>
          <a:xfrm rot="-5400000">
            <a:off x="5877658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27"/>
          <p:cNvSpPr txBox="1"/>
          <p:nvPr>
            <p:ph type="title"/>
          </p:nvPr>
        </p:nvSpPr>
        <p:spPr>
          <a:xfrm>
            <a:off x="512711" y="149781"/>
            <a:ext cx="116792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b="1"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7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27"/>
          <p:cNvSpPr txBox="1"/>
          <p:nvPr>
            <p:ph idx="1" type="body"/>
          </p:nvPr>
        </p:nvSpPr>
        <p:spPr>
          <a:xfrm>
            <a:off x="549275" y="1481138"/>
            <a:ext cx="5440363" cy="49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Blank Icon">
  <p:cSld name="Blank Icon, Right Triangle"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oogle Shape;219;p50"/>
          <p:cNvGrpSpPr/>
          <p:nvPr/>
        </p:nvGrpSpPr>
        <p:grpSpPr>
          <a:xfrm>
            <a:off x="5140197" y="-4562"/>
            <a:ext cx="7051803" cy="6874922"/>
            <a:chOff x="5146089" y="-4562"/>
            <a:chExt cx="7051803" cy="6874922"/>
          </a:xfrm>
        </p:grpSpPr>
        <p:sp>
          <p:nvSpPr>
            <p:cNvPr id="220" name="Google Shape;220;p50"/>
            <p:cNvSpPr/>
            <p:nvPr/>
          </p:nvSpPr>
          <p:spPr>
            <a:xfrm>
              <a:off x="8883117" y="-4562"/>
              <a:ext cx="3314775" cy="6870360"/>
            </a:xfrm>
            <a:prstGeom prst="rect">
              <a:avLst/>
            </a:pr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50"/>
            <p:cNvSpPr/>
            <p:nvPr/>
          </p:nvSpPr>
          <p:spPr>
            <a:xfrm>
              <a:off x="5146089" y="0"/>
              <a:ext cx="4520431" cy="6870360"/>
            </a:xfrm>
            <a:custGeom>
              <a:rect b="b" l="l" r="r" t="t"/>
              <a:pathLst>
                <a:path extrusionOk="0" h="6870360" w="4533219">
                  <a:moveTo>
                    <a:pt x="0" y="6870360"/>
                  </a:moveTo>
                  <a:lnTo>
                    <a:pt x="3408249" y="0"/>
                  </a:lnTo>
                  <a:lnTo>
                    <a:pt x="4523468" y="1"/>
                  </a:lnTo>
                  <a:cubicBezTo>
                    <a:pt x="4526718" y="2286795"/>
                    <a:pt x="4529969" y="4573588"/>
                    <a:pt x="4533219" y="6860382"/>
                  </a:cubicBezTo>
                  <a:lnTo>
                    <a:pt x="0" y="6870360"/>
                  </a:lnTo>
                  <a:close/>
                </a:path>
              </a:pathLst>
            </a:cu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2" name="Google Shape;222;p50"/>
          <p:cNvSpPr/>
          <p:nvPr/>
        </p:nvSpPr>
        <p:spPr>
          <a:xfrm rot="5400000">
            <a:off x="5366846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50"/>
          <p:cNvSpPr txBox="1"/>
          <p:nvPr>
            <p:ph type="title"/>
          </p:nvPr>
        </p:nvSpPr>
        <p:spPr>
          <a:xfrm>
            <a:off x="1900" y="149781"/>
            <a:ext cx="116792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b="1"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4" name="Google Shape;224;p50"/>
          <p:cNvSpPr/>
          <p:nvPr/>
        </p:nvSpPr>
        <p:spPr>
          <a:xfrm rot="5400000">
            <a:off x="258034" y="-262598"/>
            <a:ext cx="1256188" cy="1772261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FEDF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50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50"/>
          <p:cNvSpPr txBox="1"/>
          <p:nvPr/>
        </p:nvSpPr>
        <p:spPr>
          <a:xfrm>
            <a:off x="10627628" y="6596390"/>
            <a:ext cx="156437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-GB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CONFIDENTIAL</a:t>
            </a:r>
            <a:endParaRPr b="0" i="0" sz="110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50"/>
          <p:cNvSpPr txBox="1"/>
          <p:nvPr>
            <p:ph idx="1" type="body"/>
          </p:nvPr>
        </p:nvSpPr>
        <p:spPr>
          <a:xfrm>
            <a:off x="549275" y="1481138"/>
            <a:ext cx="5440363" cy="49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Icon Inverse">
  <p:cSld name="Blank Icon Inverse"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9" name="Google Shape;229;p51"/>
          <p:cNvGrpSpPr/>
          <p:nvPr/>
        </p:nvGrpSpPr>
        <p:grpSpPr>
          <a:xfrm rot="10800000">
            <a:off x="-6353" y="-4562"/>
            <a:ext cx="7051803" cy="6874922"/>
            <a:chOff x="5146089" y="-4562"/>
            <a:chExt cx="7051803" cy="6874922"/>
          </a:xfrm>
        </p:grpSpPr>
        <p:sp>
          <p:nvSpPr>
            <p:cNvPr id="230" name="Google Shape;230;p51"/>
            <p:cNvSpPr/>
            <p:nvPr/>
          </p:nvSpPr>
          <p:spPr>
            <a:xfrm>
              <a:off x="8883117" y="-4562"/>
              <a:ext cx="3314775" cy="6870360"/>
            </a:xfrm>
            <a:prstGeom prst="rect">
              <a:avLst/>
            </a:pr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1" name="Google Shape;231;p51"/>
            <p:cNvSpPr/>
            <p:nvPr/>
          </p:nvSpPr>
          <p:spPr>
            <a:xfrm>
              <a:off x="5146089" y="0"/>
              <a:ext cx="4520431" cy="6870360"/>
            </a:xfrm>
            <a:custGeom>
              <a:rect b="b" l="l" r="r" t="t"/>
              <a:pathLst>
                <a:path extrusionOk="0" h="6870360" w="4533219">
                  <a:moveTo>
                    <a:pt x="0" y="6870360"/>
                  </a:moveTo>
                  <a:lnTo>
                    <a:pt x="3408249" y="0"/>
                  </a:lnTo>
                  <a:lnTo>
                    <a:pt x="4523468" y="1"/>
                  </a:lnTo>
                  <a:cubicBezTo>
                    <a:pt x="4526718" y="2286795"/>
                    <a:pt x="4529969" y="4573588"/>
                    <a:pt x="4533219" y="6860382"/>
                  </a:cubicBezTo>
                  <a:lnTo>
                    <a:pt x="0" y="6870360"/>
                  </a:lnTo>
                  <a:close/>
                </a:path>
              </a:pathLst>
            </a:cu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2" name="Google Shape;232;p51"/>
          <p:cNvSpPr/>
          <p:nvPr/>
        </p:nvSpPr>
        <p:spPr>
          <a:xfrm rot="5400000">
            <a:off x="5366846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51"/>
          <p:cNvSpPr txBox="1"/>
          <p:nvPr>
            <p:ph type="title"/>
          </p:nvPr>
        </p:nvSpPr>
        <p:spPr>
          <a:xfrm>
            <a:off x="1900" y="149781"/>
            <a:ext cx="116792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b="1"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4" name="Google Shape;234;p51"/>
          <p:cNvSpPr/>
          <p:nvPr/>
        </p:nvSpPr>
        <p:spPr>
          <a:xfrm rot="5400000">
            <a:off x="251684" y="-262598"/>
            <a:ext cx="1256188" cy="1772261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51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51"/>
          <p:cNvSpPr txBox="1"/>
          <p:nvPr>
            <p:ph idx="1" type="body"/>
          </p:nvPr>
        </p:nvSpPr>
        <p:spPr>
          <a:xfrm>
            <a:off x="549275" y="1481138"/>
            <a:ext cx="5440363" cy="49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 Icon Inverse">
  <p:cSld name="Blank Icon Inverse 2"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8" name="Google Shape;238;p52"/>
          <p:cNvGrpSpPr/>
          <p:nvPr/>
        </p:nvGrpSpPr>
        <p:grpSpPr>
          <a:xfrm flipH="1">
            <a:off x="-6353" y="-4562"/>
            <a:ext cx="7051803" cy="6874922"/>
            <a:chOff x="5146089" y="-4562"/>
            <a:chExt cx="7051803" cy="6874922"/>
          </a:xfrm>
        </p:grpSpPr>
        <p:sp>
          <p:nvSpPr>
            <p:cNvPr id="239" name="Google Shape;239;p52"/>
            <p:cNvSpPr/>
            <p:nvPr/>
          </p:nvSpPr>
          <p:spPr>
            <a:xfrm>
              <a:off x="8883117" y="-4562"/>
              <a:ext cx="3314775" cy="6870360"/>
            </a:xfrm>
            <a:prstGeom prst="rect">
              <a:avLst/>
            </a:pr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52"/>
            <p:cNvSpPr/>
            <p:nvPr/>
          </p:nvSpPr>
          <p:spPr>
            <a:xfrm>
              <a:off x="5146089" y="0"/>
              <a:ext cx="4520431" cy="6870360"/>
            </a:xfrm>
            <a:custGeom>
              <a:rect b="b" l="l" r="r" t="t"/>
              <a:pathLst>
                <a:path extrusionOk="0" h="6870360" w="4533219">
                  <a:moveTo>
                    <a:pt x="0" y="6870360"/>
                  </a:moveTo>
                  <a:lnTo>
                    <a:pt x="3408249" y="0"/>
                  </a:lnTo>
                  <a:lnTo>
                    <a:pt x="4523468" y="1"/>
                  </a:lnTo>
                  <a:cubicBezTo>
                    <a:pt x="4526718" y="2286795"/>
                    <a:pt x="4529969" y="4573588"/>
                    <a:pt x="4533219" y="6860382"/>
                  </a:cubicBezTo>
                  <a:lnTo>
                    <a:pt x="0" y="6870360"/>
                  </a:lnTo>
                  <a:close/>
                </a:path>
              </a:pathLst>
            </a:cu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1" name="Google Shape;241;p52"/>
          <p:cNvSpPr/>
          <p:nvPr/>
        </p:nvSpPr>
        <p:spPr>
          <a:xfrm rot="5400000">
            <a:off x="5366846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52"/>
          <p:cNvSpPr txBox="1"/>
          <p:nvPr>
            <p:ph type="title"/>
          </p:nvPr>
        </p:nvSpPr>
        <p:spPr>
          <a:xfrm>
            <a:off x="1900" y="149781"/>
            <a:ext cx="116792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b="1"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3" name="Google Shape;243;p52"/>
          <p:cNvSpPr/>
          <p:nvPr/>
        </p:nvSpPr>
        <p:spPr>
          <a:xfrm rot="5400000">
            <a:off x="251684" y="-262598"/>
            <a:ext cx="1256188" cy="1772261"/>
          </a:xfrm>
          <a:prstGeom prst="round2SameRect">
            <a:avLst>
              <a:gd fmla="val 50000" name="adj1"/>
              <a:gd fmla="val 0" name="adj2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52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52"/>
          <p:cNvSpPr txBox="1"/>
          <p:nvPr>
            <p:ph idx="1" type="body"/>
          </p:nvPr>
        </p:nvSpPr>
        <p:spPr>
          <a:xfrm>
            <a:off x="549275" y="1481138"/>
            <a:ext cx="5440363" cy="49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Main">
  <p:cSld name="Slide Main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0"/>
          <p:cNvSpPr/>
          <p:nvPr/>
        </p:nvSpPr>
        <p:spPr>
          <a:xfrm rot="5400000">
            <a:off x="5366939" y="-5217069"/>
            <a:ext cx="947400" cy="11681100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70"/>
          <p:cNvSpPr/>
          <p:nvPr/>
        </p:nvSpPr>
        <p:spPr>
          <a:xfrm>
            <a:off x="4293658" y="1738827"/>
            <a:ext cx="6096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70"/>
          <p:cNvSpPr txBox="1"/>
          <p:nvPr>
            <p:ph idx="1" type="body"/>
          </p:nvPr>
        </p:nvSpPr>
        <p:spPr>
          <a:xfrm>
            <a:off x="549275" y="1477963"/>
            <a:ext cx="11131800" cy="489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C3C3B"/>
              </a:buClr>
              <a:buSzPts val="2800"/>
              <a:buFont typeface="Arial"/>
              <a:buChar char="•"/>
              <a:defRPr b="0" sz="2400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C3B"/>
              </a:buClr>
              <a:buSzPts val="2400"/>
              <a:buChar char="•"/>
              <a:defRPr/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C3B"/>
              </a:buClr>
              <a:buSzPts val="20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C3C3B"/>
              </a:buClr>
              <a:buSzPts val="16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" name="Google Shape;35;p70"/>
          <p:cNvSpPr txBox="1"/>
          <p:nvPr>
            <p:ph type="title"/>
          </p:nvPr>
        </p:nvSpPr>
        <p:spPr>
          <a:xfrm>
            <a:off x="0" y="312794"/>
            <a:ext cx="11681100" cy="69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70"/>
          <p:cNvSpPr txBox="1"/>
          <p:nvPr/>
        </p:nvSpPr>
        <p:spPr>
          <a:xfrm>
            <a:off x="-1" y="6474336"/>
            <a:ext cx="1212427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GB" sz="900" u="none" cap="none" strike="noStrike">
                <a:solidFill>
                  <a:srgbClr val="3C3C3B"/>
                </a:solidFill>
                <a:latin typeface="Calibri"/>
                <a:ea typeface="Calibri"/>
                <a:cs typeface="Calibri"/>
                <a:sym typeface="Calibri"/>
              </a:rPr>
              <a:t>CONFIDENTIAL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0"/>
          <p:cNvSpPr/>
          <p:nvPr/>
        </p:nvSpPr>
        <p:spPr>
          <a:xfrm>
            <a:off x="11020926" y="6656886"/>
            <a:ext cx="1086280" cy="1825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70"/>
          <p:cNvSpPr txBox="1"/>
          <p:nvPr/>
        </p:nvSpPr>
        <p:spPr>
          <a:xfrm>
            <a:off x="11681075" y="6474311"/>
            <a:ext cx="61405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nalysis Image Small">
  <p:cSld name="1_Analysis Image Small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yellow balloon in front of many grey balloons&#10;&#10;Description automatically generated" id="40" name="Google Shape;40;p71"/>
          <p:cNvPicPr preferRelativeResize="0"/>
          <p:nvPr/>
        </p:nvPicPr>
        <p:blipFill rotWithShape="1">
          <a:blip r:embed="rId2">
            <a:alphaModFix/>
          </a:blip>
          <a:srcRect b="114" l="16747" r="37726" t="0"/>
          <a:stretch/>
        </p:blipFill>
        <p:spPr>
          <a:xfrm>
            <a:off x="8797224" y="1"/>
            <a:ext cx="3402131" cy="6857998"/>
          </a:xfrm>
          <a:custGeom>
            <a:rect b="b" l="l" r="r" t="t"/>
            <a:pathLst>
              <a:path extrusionOk="0" h="6857998" w="3402131">
                <a:moveTo>
                  <a:pt x="3392519" y="0"/>
                </a:moveTo>
                <a:lnTo>
                  <a:pt x="3402131" y="0"/>
                </a:lnTo>
                <a:lnTo>
                  <a:pt x="3402131" y="6857998"/>
                </a:lnTo>
                <a:lnTo>
                  <a:pt x="0" y="6857998"/>
                </a:lnTo>
                <a:lnTo>
                  <a:pt x="3392519" y="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41" name="Google Shape;41;p71"/>
          <p:cNvSpPr/>
          <p:nvPr/>
        </p:nvSpPr>
        <p:spPr>
          <a:xfrm rot="-5400000">
            <a:off x="5877658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71"/>
          <p:cNvSpPr/>
          <p:nvPr/>
        </p:nvSpPr>
        <p:spPr>
          <a:xfrm>
            <a:off x="10477779" y="6604188"/>
            <a:ext cx="171422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b="1" i="0" lang="en-GB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CONFIDENTIAL</a:t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71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71"/>
          <p:cNvSpPr txBox="1"/>
          <p:nvPr>
            <p:ph idx="1" type="body"/>
          </p:nvPr>
        </p:nvSpPr>
        <p:spPr>
          <a:xfrm>
            <a:off x="549275" y="1481138"/>
            <a:ext cx="5440363" cy="49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71"/>
          <p:cNvSpPr txBox="1"/>
          <p:nvPr>
            <p:ph type="title"/>
          </p:nvPr>
        </p:nvSpPr>
        <p:spPr>
          <a:xfrm>
            <a:off x="512711" y="149781"/>
            <a:ext cx="111204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b="1"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8_Title slide - Mountain">
  <p:cSld name="8_Title slide - Mountai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p72"/>
          <p:cNvPicPr preferRelativeResize="0"/>
          <p:nvPr/>
        </p:nvPicPr>
        <p:blipFill rotWithShape="1">
          <a:blip r:embed="rId2">
            <a:alphaModFix/>
          </a:blip>
          <a:srcRect b="0" l="21238" r="5808" t="0"/>
          <a:stretch/>
        </p:blipFill>
        <p:spPr>
          <a:xfrm>
            <a:off x="0" y="2822"/>
            <a:ext cx="7501467" cy="6855178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72"/>
          <p:cNvSpPr/>
          <p:nvPr/>
        </p:nvSpPr>
        <p:spPr>
          <a:xfrm>
            <a:off x="3967369" y="0"/>
            <a:ext cx="8224631" cy="6858530"/>
          </a:xfrm>
          <a:custGeom>
            <a:rect b="b" l="l" r="r" t="t"/>
            <a:pathLst>
              <a:path extrusionOk="0" h="6858530" w="8224631">
                <a:moveTo>
                  <a:pt x="3437124" y="0"/>
                </a:moveTo>
                <a:lnTo>
                  <a:pt x="3437170" y="253394"/>
                </a:lnTo>
                <a:lnTo>
                  <a:pt x="3437170" y="0"/>
                </a:lnTo>
                <a:lnTo>
                  <a:pt x="8224631" y="0"/>
                </a:lnTo>
                <a:lnTo>
                  <a:pt x="8224631" y="6858000"/>
                </a:lnTo>
                <a:lnTo>
                  <a:pt x="3438368" y="6858000"/>
                </a:lnTo>
                <a:lnTo>
                  <a:pt x="3438368" y="6858530"/>
                </a:lnTo>
                <a:lnTo>
                  <a:pt x="0" y="6858000"/>
                </a:lnTo>
                <a:close/>
              </a:path>
            </a:pathLst>
          </a:custGeom>
          <a:solidFill>
            <a:srgbClr val="FEDF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72"/>
          <p:cNvSpPr txBox="1"/>
          <p:nvPr>
            <p:ph type="title"/>
          </p:nvPr>
        </p:nvSpPr>
        <p:spPr>
          <a:xfrm>
            <a:off x="6286500" y="1615045"/>
            <a:ext cx="5905500" cy="3665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b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72"/>
          <p:cNvSpPr txBox="1"/>
          <p:nvPr/>
        </p:nvSpPr>
        <p:spPr>
          <a:xfrm>
            <a:off x="4240018" y="6434911"/>
            <a:ext cx="6237761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SOLVING THE WORLD’S </a:t>
            </a:r>
            <a:r>
              <a:rPr b="1" i="0" lang="en-GB" sz="16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EDGE DATA PROBLEMS</a:t>
            </a:r>
            <a:endParaRPr b="1" i="0" sz="160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72"/>
          <p:cNvSpPr txBox="1"/>
          <p:nvPr/>
        </p:nvSpPr>
        <p:spPr>
          <a:xfrm>
            <a:off x="10627628" y="6596390"/>
            <a:ext cx="156437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-GB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CONFIDENTIAL</a:t>
            </a:r>
            <a:endParaRPr b="0" i="0" sz="110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" name="Google Shape;52;p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2957514" cy="657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0_Title slide - Mountain">
  <p:cSld name="10_Title slide - Mountain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box with blue lights coming out of it&#10;&#10;Description automatically generated" id="54" name="Google Shape;54;p73"/>
          <p:cNvPicPr preferRelativeResize="0"/>
          <p:nvPr/>
        </p:nvPicPr>
        <p:blipFill rotWithShape="1">
          <a:blip r:embed="rId2">
            <a:alphaModFix/>
          </a:blip>
          <a:srcRect b="0" l="3438" r="34843" t="0"/>
          <a:stretch/>
        </p:blipFill>
        <p:spPr>
          <a:xfrm>
            <a:off x="0" y="0"/>
            <a:ext cx="75247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73"/>
          <p:cNvSpPr/>
          <p:nvPr/>
        </p:nvSpPr>
        <p:spPr>
          <a:xfrm>
            <a:off x="3967369" y="0"/>
            <a:ext cx="8224631" cy="6858530"/>
          </a:xfrm>
          <a:custGeom>
            <a:rect b="b" l="l" r="r" t="t"/>
            <a:pathLst>
              <a:path extrusionOk="0" h="6858530" w="8224631">
                <a:moveTo>
                  <a:pt x="3437124" y="0"/>
                </a:moveTo>
                <a:lnTo>
                  <a:pt x="3437170" y="253394"/>
                </a:lnTo>
                <a:lnTo>
                  <a:pt x="3437170" y="0"/>
                </a:lnTo>
                <a:lnTo>
                  <a:pt x="8224631" y="0"/>
                </a:lnTo>
                <a:lnTo>
                  <a:pt x="8224631" y="6858000"/>
                </a:lnTo>
                <a:lnTo>
                  <a:pt x="3438368" y="6858000"/>
                </a:lnTo>
                <a:lnTo>
                  <a:pt x="3438368" y="6858530"/>
                </a:lnTo>
                <a:lnTo>
                  <a:pt x="0" y="6858000"/>
                </a:lnTo>
                <a:close/>
              </a:path>
            </a:pathLst>
          </a:custGeom>
          <a:solidFill>
            <a:srgbClr val="FEDF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73"/>
          <p:cNvSpPr txBox="1"/>
          <p:nvPr>
            <p:ph type="title"/>
          </p:nvPr>
        </p:nvSpPr>
        <p:spPr>
          <a:xfrm>
            <a:off x="6286500" y="1615045"/>
            <a:ext cx="5905500" cy="3665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b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73"/>
          <p:cNvSpPr txBox="1"/>
          <p:nvPr/>
        </p:nvSpPr>
        <p:spPr>
          <a:xfrm>
            <a:off x="4240018" y="6434911"/>
            <a:ext cx="6237761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SOLVING THE WORLD’S </a:t>
            </a:r>
            <a:r>
              <a:rPr b="1" i="0" lang="en-GB" sz="16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EDGE DATA PROBLEMS</a:t>
            </a:r>
            <a:endParaRPr b="1" i="0" sz="160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73"/>
          <p:cNvSpPr txBox="1"/>
          <p:nvPr/>
        </p:nvSpPr>
        <p:spPr>
          <a:xfrm>
            <a:off x="10627628" y="6596390"/>
            <a:ext cx="156437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-GB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CONFIDENTIAL</a:t>
            </a:r>
            <a:endParaRPr b="0" i="0" sz="110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9" name="Google Shape;59;p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2957514" cy="657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1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Left Title, Left Yellow Box">
  <p:cSld name="Left Title, Left Yellow Box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2"/>
          <p:cNvSpPr/>
          <p:nvPr/>
        </p:nvSpPr>
        <p:spPr>
          <a:xfrm flipH="1" rot="10800000">
            <a:off x="-1" y="0"/>
            <a:ext cx="9470942" cy="6872981"/>
          </a:xfrm>
          <a:custGeom>
            <a:rect b="b" l="l" r="r" t="t"/>
            <a:pathLst>
              <a:path extrusionOk="0" h="6872981" w="9470942">
                <a:moveTo>
                  <a:pt x="9470942" y="0"/>
                </a:moveTo>
                <a:lnTo>
                  <a:pt x="6062692" y="6872978"/>
                </a:lnTo>
                <a:lnTo>
                  <a:pt x="5276825" y="6872978"/>
                </a:lnTo>
                <a:lnTo>
                  <a:pt x="5276825" y="6872981"/>
                </a:lnTo>
                <a:lnTo>
                  <a:pt x="0" y="6872981"/>
                </a:lnTo>
                <a:lnTo>
                  <a:pt x="0" y="8801"/>
                </a:lnTo>
                <a:lnTo>
                  <a:pt x="5276825" y="8801"/>
                </a:lnTo>
                <a:lnTo>
                  <a:pt x="5276825" y="9235"/>
                </a:lnTo>
                <a:close/>
              </a:path>
            </a:pathLst>
          </a:custGeom>
          <a:solidFill>
            <a:srgbClr val="FEDF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32"/>
          <p:cNvSpPr/>
          <p:nvPr/>
        </p:nvSpPr>
        <p:spPr>
          <a:xfrm rot="5400000">
            <a:off x="5366846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32"/>
          <p:cNvSpPr txBox="1"/>
          <p:nvPr>
            <p:ph type="title"/>
          </p:nvPr>
        </p:nvSpPr>
        <p:spPr>
          <a:xfrm>
            <a:off x="1900" y="149781"/>
            <a:ext cx="116792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  <a:defRPr b="1" sz="3600" cap="non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2"/>
          <p:cNvSpPr txBox="1"/>
          <p:nvPr/>
        </p:nvSpPr>
        <p:spPr>
          <a:xfrm>
            <a:off x="1448" y="6495496"/>
            <a:ext cx="107043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050"/>
              <a:buFont typeface="Arial"/>
              <a:buNone/>
            </a:pPr>
            <a:fld id="{00000000-1234-1234-1234-123412341234}" type="slidenum">
              <a:rPr b="0" i="0" lang="en-GB" sz="105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5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32"/>
          <p:cNvSpPr txBox="1"/>
          <p:nvPr>
            <p:ph idx="1" type="body"/>
          </p:nvPr>
        </p:nvSpPr>
        <p:spPr>
          <a:xfrm>
            <a:off x="549275" y="1481138"/>
            <a:ext cx="5440363" cy="49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4"/>
          <p:cNvSpPr txBox="1"/>
          <p:nvPr>
            <p:ph type="title"/>
          </p:nvPr>
        </p:nvSpPr>
        <p:spPr>
          <a:xfrm>
            <a:off x="838200" y="-261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4000"/>
              <a:buFont typeface="Arial"/>
              <a:buNone/>
              <a:defRPr b="1" i="0" sz="4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4"/>
          <p:cNvSpPr txBox="1"/>
          <p:nvPr>
            <p:ph idx="1" type="body"/>
          </p:nvPr>
        </p:nvSpPr>
        <p:spPr>
          <a:xfrm>
            <a:off x="838200" y="1418118"/>
            <a:ext cx="10515600" cy="49926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937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2600"/>
              <a:buFont typeface="Arial"/>
              <a:buChar char="•"/>
              <a:defRPr b="0" i="0" sz="26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68300" lvl="3" marL="18288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2200"/>
              <a:buFont typeface="Arial"/>
              <a:buChar char="•"/>
              <a:defRPr b="0" i="0" sz="22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3C3C3B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4"/>
          <p:cNvSpPr txBox="1"/>
          <p:nvPr>
            <p:ph idx="12" type="sldNum"/>
          </p:nvPr>
        </p:nvSpPr>
        <p:spPr>
          <a:xfrm>
            <a:off x="1439" y="6505912"/>
            <a:ext cx="836761" cy="3547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" name="Google Shape;13;p24"/>
          <p:cNvSpPr txBox="1"/>
          <p:nvPr/>
        </p:nvSpPr>
        <p:spPr>
          <a:xfrm>
            <a:off x="10627628" y="6596390"/>
            <a:ext cx="156437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-GB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CONFIDENTIAL</a:t>
            </a:r>
            <a:endParaRPr b="0" i="0" sz="110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gartner.com/reviews/market/full-stack-hyperconverged-infrastructure-software/vendor/stormagic/product/svsan-6" TargetMode="External"/><Relationship Id="rId4" Type="http://schemas.openxmlformats.org/officeDocument/2006/relationships/hyperlink" Target="https://www.g2.com/products/stormagic-svsan/reviews?utm_source=review-widget" TargetMode="External"/><Relationship Id="rId5" Type="http://schemas.openxmlformats.org/officeDocument/2006/relationships/image" Target="../media/image1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png"/><Relationship Id="rId4" Type="http://schemas.openxmlformats.org/officeDocument/2006/relationships/image" Target="../media/image28.png"/><Relationship Id="rId9" Type="http://schemas.openxmlformats.org/officeDocument/2006/relationships/image" Target="../media/image12.png"/><Relationship Id="rId5" Type="http://schemas.openxmlformats.org/officeDocument/2006/relationships/image" Target="../media/image15.png"/><Relationship Id="rId6" Type="http://schemas.openxmlformats.org/officeDocument/2006/relationships/image" Target="../media/image11.png"/><Relationship Id="rId7" Type="http://schemas.openxmlformats.org/officeDocument/2006/relationships/image" Target="../media/image17.png"/><Relationship Id="rId8" Type="http://schemas.openxmlformats.org/officeDocument/2006/relationships/image" Target="../media/image14.png"/><Relationship Id="rId10" Type="http://schemas.openxmlformats.org/officeDocument/2006/relationships/image" Target="../media/image2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9.png"/><Relationship Id="rId4" Type="http://schemas.openxmlformats.org/officeDocument/2006/relationships/image" Target="../media/image24.png"/><Relationship Id="rId5" Type="http://schemas.openxmlformats.org/officeDocument/2006/relationships/image" Target="../media/image2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53"/>
          <p:cNvSpPr txBox="1"/>
          <p:nvPr>
            <p:ph idx="4294967295" type="body"/>
          </p:nvPr>
        </p:nvSpPr>
        <p:spPr>
          <a:xfrm>
            <a:off x="6291263" y="1766888"/>
            <a:ext cx="5900737" cy="35115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-GB" sz="5400" cap="non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lang="en-GB" sz="54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v</a:t>
            </a:r>
            <a:r>
              <a:rPr b="1" lang="en-GB" sz="5400" cap="non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HCI</a:t>
            </a:r>
            <a:endParaRPr b="1" sz="5400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br>
              <a:rPr lang="en-GB" sz="4400">
                <a:solidFill>
                  <a:srgbClr val="333333"/>
                </a:solidFill>
              </a:rPr>
            </a:br>
            <a:r>
              <a:rPr lang="en-GB" sz="3200" cap="none">
                <a:solidFill>
                  <a:srgbClr val="333333"/>
                </a:solidFill>
              </a:rPr>
              <a:t>FULL-STACK</a:t>
            </a:r>
            <a:endParaRPr/>
          </a:p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sz="3200" cap="none">
                <a:solidFill>
                  <a:srgbClr val="333333"/>
                </a:solidFill>
              </a:rPr>
              <a:t>HYPERCONVERGED</a:t>
            </a:r>
            <a:endParaRPr/>
          </a:p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sz="3200" cap="none">
                <a:solidFill>
                  <a:srgbClr val="333333"/>
                </a:solidFill>
              </a:rPr>
              <a:t>INFRASTRUCTURE</a:t>
            </a:r>
            <a:endParaRPr/>
          </a:p>
        </p:txBody>
      </p:sp>
      <p:cxnSp>
        <p:nvCxnSpPr>
          <p:cNvPr id="252" name="Google Shape;252;p53"/>
          <p:cNvCxnSpPr/>
          <p:nvPr/>
        </p:nvCxnSpPr>
        <p:spPr>
          <a:xfrm>
            <a:off x="8364637" y="3029842"/>
            <a:ext cx="1753988" cy="0"/>
          </a:xfrm>
          <a:prstGeom prst="straightConnector1">
            <a:avLst/>
          </a:prstGeom>
          <a:noFill/>
          <a:ln cap="flat" cmpd="sng" w="31750">
            <a:solidFill>
              <a:srgbClr val="333333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3" name="Google Shape;253;p53"/>
          <p:cNvSpPr txBox="1"/>
          <p:nvPr/>
        </p:nvSpPr>
        <p:spPr>
          <a:xfrm>
            <a:off x="7129849" y="181887"/>
            <a:ext cx="4890065" cy="6664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2800"/>
              <a:buFont typeface="Arial"/>
              <a:buNone/>
            </a:pPr>
            <a:r>
              <a:rPr b="1" i="1" lang="en-GB" sz="20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UNDER EMBARGO UNTIL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2800"/>
              <a:buFont typeface="Arial"/>
              <a:buNone/>
            </a:pPr>
            <a:r>
              <a:rPr b="1" i="1" lang="en-GB" sz="20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7a.m. EST/12:00PM GMT </a:t>
            </a:r>
            <a:endParaRPr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2800"/>
              <a:buFont typeface="Arial"/>
              <a:buNone/>
            </a:pPr>
            <a:r>
              <a:rPr b="1" i="1" lang="en-GB" sz="20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TUESDAY JUNE 11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9" name="Google Shape;259;p54"/>
          <p:cNvGrpSpPr/>
          <p:nvPr/>
        </p:nvGrpSpPr>
        <p:grpSpPr>
          <a:xfrm flipH="1" rot="10800000">
            <a:off x="4402423" y="-4562"/>
            <a:ext cx="7789577" cy="6874922"/>
            <a:chOff x="4408318" y="-4562"/>
            <a:chExt cx="7789577" cy="6874922"/>
          </a:xfrm>
        </p:grpSpPr>
        <p:sp>
          <p:nvSpPr>
            <p:cNvPr id="260" name="Google Shape;260;p54"/>
            <p:cNvSpPr/>
            <p:nvPr/>
          </p:nvSpPr>
          <p:spPr>
            <a:xfrm>
              <a:off x="8834935" y="-4562"/>
              <a:ext cx="3362960" cy="6870360"/>
            </a:xfrm>
            <a:prstGeom prst="rect">
              <a:avLst/>
            </a:pr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54"/>
            <p:cNvSpPr/>
            <p:nvPr/>
          </p:nvSpPr>
          <p:spPr>
            <a:xfrm>
              <a:off x="4408318" y="0"/>
              <a:ext cx="4520431" cy="6870360"/>
            </a:xfrm>
            <a:custGeom>
              <a:rect b="b" l="l" r="r" t="t"/>
              <a:pathLst>
                <a:path extrusionOk="0" h="6870360" w="4533219">
                  <a:moveTo>
                    <a:pt x="0" y="6870360"/>
                  </a:moveTo>
                  <a:lnTo>
                    <a:pt x="3408249" y="0"/>
                  </a:lnTo>
                  <a:lnTo>
                    <a:pt x="4523468" y="1"/>
                  </a:lnTo>
                  <a:cubicBezTo>
                    <a:pt x="4526718" y="2286795"/>
                    <a:pt x="4529969" y="4573588"/>
                    <a:pt x="4533219" y="6860382"/>
                  </a:cubicBezTo>
                  <a:lnTo>
                    <a:pt x="0" y="6870360"/>
                  </a:lnTo>
                  <a:close/>
                </a:path>
              </a:pathLst>
            </a:cu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2" name="Google Shape;262;p54"/>
          <p:cNvSpPr/>
          <p:nvPr/>
        </p:nvSpPr>
        <p:spPr>
          <a:xfrm rot="5400000">
            <a:off x="5366846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54"/>
          <p:cNvSpPr txBox="1"/>
          <p:nvPr>
            <p:ph type="title"/>
          </p:nvPr>
        </p:nvSpPr>
        <p:spPr>
          <a:xfrm>
            <a:off x="1900" y="149781"/>
            <a:ext cx="116792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</a:pPr>
            <a:r>
              <a:rPr b="1" lang="en-GB" sz="3600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rPr>
              <a:t>WHO WE ARE</a:t>
            </a:r>
            <a:endParaRPr sz="3600"/>
          </a:p>
        </p:txBody>
      </p:sp>
      <p:sp>
        <p:nvSpPr>
          <p:cNvPr id="264" name="Google Shape;264;p54"/>
          <p:cNvSpPr/>
          <p:nvPr/>
        </p:nvSpPr>
        <p:spPr>
          <a:xfrm>
            <a:off x="470852" y="1466851"/>
            <a:ext cx="5001204" cy="490727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Company Vision – </a:t>
            </a:r>
            <a:r>
              <a:rPr b="1" i="1" lang="en-GB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Solving the world’s </a:t>
            </a:r>
            <a:br>
              <a:rPr b="1" i="1" lang="en-GB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1" lang="en-GB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edge data problems</a:t>
            </a:r>
            <a:endParaRPr b="0" i="0" sz="200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Mission-critical environments – </a:t>
            </a:r>
            <a:r>
              <a:rPr b="1" i="0" lang="en-GB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100% </a:t>
            </a:r>
            <a:br>
              <a:rPr b="1" i="0" lang="en-GB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GB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application uptime </a:t>
            </a:r>
            <a:r>
              <a:rPr b="0" i="0" lang="en-GB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and </a:t>
            </a:r>
            <a:r>
              <a:rPr b="1" i="0" lang="en-GB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data availability</a:t>
            </a:r>
            <a:endParaRPr b="1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Focused on </a:t>
            </a:r>
            <a:r>
              <a:rPr b="1" i="0" lang="en-GB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edge and SMB </a:t>
            </a:r>
            <a:r>
              <a:rPr b="0" i="0" lang="en-GB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environments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We help customers </a:t>
            </a:r>
            <a:r>
              <a:rPr b="1" i="0" lang="en-GB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use, protect, </a:t>
            </a:r>
            <a:br>
              <a:rPr b="1" i="0" lang="en-GB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GB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and manage</a:t>
            </a:r>
            <a:r>
              <a:rPr b="0" i="0" lang="en-GB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 their applications and data </a:t>
            </a:r>
            <a:br>
              <a:rPr b="0" i="0" lang="en-GB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GB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at and near </a:t>
            </a:r>
            <a:r>
              <a:rPr b="0" i="0" lang="en-GB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the edge</a:t>
            </a:r>
            <a:endParaRPr b="0" i="0" sz="20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Thousands of customers </a:t>
            </a:r>
            <a:br>
              <a:rPr b="1" i="0" lang="en-GB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GB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all over the world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000"/>
              </a:spcBef>
              <a:spcAft>
                <a:spcPts val="200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-GB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Globally recognized as a </a:t>
            </a:r>
            <a:br>
              <a:rPr b="0" i="0" lang="en-GB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GB" sz="20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trustworthy brand</a:t>
            </a:r>
            <a:endParaRPr b="1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54"/>
          <p:cNvSpPr/>
          <p:nvPr/>
        </p:nvSpPr>
        <p:spPr>
          <a:xfrm>
            <a:off x="5811411" y="2244657"/>
            <a:ext cx="3413632" cy="1934842"/>
          </a:xfrm>
          <a:prstGeom prst="wedgeRectCallout">
            <a:avLst>
              <a:gd fmla="val 8589" name="adj1"/>
              <a:gd fmla="val 66114" name="adj2"/>
            </a:avLst>
          </a:prstGeom>
          <a:solidFill>
            <a:srgbClr val="002856"/>
          </a:solidFill>
          <a:ln>
            <a:noFill/>
          </a:ln>
        </p:spPr>
        <p:txBody>
          <a:bodyPr anchorCtr="0" anchor="ctr" bIns="144000" lIns="180000" spcFirstLastPara="1" rIns="180000" wrap="square" tIns="144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It's fast, simple, reliable, easy to deploy and maintain, user interface is easy enough to navigate and all functions are decently documented!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IT Specialist and Project Manager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1" lang="en-GB" sz="1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Submitted Sep 11, 2023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54"/>
          <p:cNvSpPr/>
          <p:nvPr/>
        </p:nvSpPr>
        <p:spPr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54"/>
          <p:cNvSpPr/>
          <p:nvPr/>
        </p:nvSpPr>
        <p:spPr>
          <a:xfrm>
            <a:off x="7078496" y="5218559"/>
            <a:ext cx="4699804" cy="1286350"/>
          </a:xfrm>
          <a:prstGeom prst="wedgeRectCallout">
            <a:avLst>
              <a:gd fmla="val -33718" name="adj1"/>
              <a:gd fmla="val -73323" name="adj2"/>
            </a:avLst>
          </a:prstGeom>
          <a:solidFill>
            <a:srgbClr val="002856"/>
          </a:solidFill>
          <a:ln>
            <a:noFill/>
          </a:ln>
        </p:spPr>
        <p:txBody>
          <a:bodyPr anchorCtr="0" anchor="ctr" bIns="144000" lIns="180000" spcFirstLastPara="1" rIns="180000" wrap="square" tIns="144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… the support team is truly what makes stormagic the best software defined storage solution on the market.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System Engineer, </a:t>
            </a:r>
            <a:r>
              <a:rPr b="0" i="1" lang="en-GB" sz="1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Submitted Sep 1, 2023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54"/>
          <p:cNvSpPr txBox="1"/>
          <p:nvPr/>
        </p:nvSpPr>
        <p:spPr>
          <a:xfrm>
            <a:off x="10627628" y="6596390"/>
            <a:ext cx="156437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-GB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CONFIDENTIAL</a:t>
            </a:r>
            <a:endParaRPr b="0" i="0" sz="110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9" name="Google Shape;269;p54"/>
          <p:cNvGrpSpPr/>
          <p:nvPr/>
        </p:nvGrpSpPr>
        <p:grpSpPr>
          <a:xfrm>
            <a:off x="9462620" y="3212078"/>
            <a:ext cx="2315679" cy="836670"/>
            <a:chOff x="6913880" y="3519071"/>
            <a:chExt cx="2315679" cy="836670"/>
          </a:xfrm>
        </p:grpSpPr>
        <p:sp>
          <p:nvSpPr>
            <p:cNvPr id="270" name="Google Shape;270;p54"/>
            <p:cNvSpPr/>
            <p:nvPr/>
          </p:nvSpPr>
          <p:spPr>
            <a:xfrm>
              <a:off x="6991828" y="3519071"/>
              <a:ext cx="2159782" cy="332753"/>
            </a:xfrm>
            <a:custGeom>
              <a:rect b="b" l="l" r="r" t="t"/>
              <a:pathLst>
                <a:path extrusionOk="0" h="332753" w="2159782">
                  <a:moveTo>
                    <a:pt x="2159783" y="332754"/>
                  </a:moveTo>
                  <a:lnTo>
                    <a:pt x="2159783" y="76672"/>
                  </a:lnTo>
                  <a:cubicBezTo>
                    <a:pt x="2159783" y="34311"/>
                    <a:pt x="2125472" y="0"/>
                    <a:pt x="2083110" y="0"/>
                  </a:cubicBezTo>
                  <a:lnTo>
                    <a:pt x="76672" y="0"/>
                  </a:lnTo>
                  <a:cubicBezTo>
                    <a:pt x="34311" y="0"/>
                    <a:pt x="0" y="34311"/>
                    <a:pt x="0" y="76672"/>
                  </a:cubicBezTo>
                  <a:lnTo>
                    <a:pt x="0" y="332754"/>
                  </a:lnTo>
                  <a:lnTo>
                    <a:pt x="2159783" y="332754"/>
                  </a:lnTo>
                  <a:close/>
                </a:path>
              </a:pathLst>
            </a:custGeom>
            <a:solidFill>
              <a:srgbClr val="40B3E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54"/>
            <p:cNvSpPr/>
            <p:nvPr/>
          </p:nvSpPr>
          <p:spPr>
            <a:xfrm>
              <a:off x="6913880" y="3881276"/>
              <a:ext cx="2315679" cy="474465"/>
            </a:xfrm>
            <a:custGeom>
              <a:rect b="b" l="l" r="r" t="t"/>
              <a:pathLst>
                <a:path extrusionOk="0" h="474465" w="2315679">
                  <a:moveTo>
                    <a:pt x="2239007" y="0"/>
                  </a:moveTo>
                  <a:cubicBezTo>
                    <a:pt x="2281352" y="0"/>
                    <a:pt x="2315680" y="34327"/>
                    <a:pt x="2315680" y="76672"/>
                  </a:cubicBezTo>
                  <a:lnTo>
                    <a:pt x="2315680" y="397793"/>
                  </a:lnTo>
                  <a:cubicBezTo>
                    <a:pt x="2315680" y="440138"/>
                    <a:pt x="2281352" y="474465"/>
                    <a:pt x="2239007" y="474465"/>
                  </a:cubicBezTo>
                  <a:lnTo>
                    <a:pt x="76672" y="474465"/>
                  </a:lnTo>
                  <a:cubicBezTo>
                    <a:pt x="34327" y="474465"/>
                    <a:pt x="0" y="440138"/>
                    <a:pt x="0" y="397793"/>
                  </a:cubicBezTo>
                  <a:lnTo>
                    <a:pt x="0" y="76672"/>
                  </a:lnTo>
                  <a:cubicBezTo>
                    <a:pt x="0" y="34327"/>
                    <a:pt x="34327" y="0"/>
                    <a:pt x="76672" y="0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2" name="Google Shape;272;p54"/>
            <p:cNvSpPr/>
            <p:nvPr/>
          </p:nvSpPr>
          <p:spPr>
            <a:xfrm>
              <a:off x="7750716" y="3964694"/>
              <a:ext cx="291331" cy="307684"/>
            </a:xfrm>
            <a:custGeom>
              <a:rect b="b" l="l" r="r" t="t"/>
              <a:pathLst>
                <a:path extrusionOk="0" h="307684" w="291331">
                  <a:moveTo>
                    <a:pt x="88630" y="89610"/>
                  </a:moveTo>
                  <a:lnTo>
                    <a:pt x="136931" y="4053"/>
                  </a:lnTo>
                  <a:cubicBezTo>
                    <a:pt x="140072" y="-1542"/>
                    <a:pt x="148270" y="-1297"/>
                    <a:pt x="151067" y="4495"/>
                  </a:cubicBezTo>
                  <a:lnTo>
                    <a:pt x="190336" y="84898"/>
                  </a:lnTo>
                  <a:cubicBezTo>
                    <a:pt x="191367" y="87058"/>
                    <a:pt x="193330" y="88580"/>
                    <a:pt x="195638" y="89169"/>
                  </a:cubicBezTo>
                  <a:lnTo>
                    <a:pt x="285219" y="110963"/>
                  </a:lnTo>
                  <a:cubicBezTo>
                    <a:pt x="291159" y="112386"/>
                    <a:pt x="293368" y="119749"/>
                    <a:pt x="289146" y="124216"/>
                  </a:cubicBezTo>
                  <a:lnTo>
                    <a:pt x="225040" y="192249"/>
                  </a:lnTo>
                  <a:cubicBezTo>
                    <a:pt x="223420" y="193967"/>
                    <a:pt x="222635" y="196323"/>
                    <a:pt x="222929" y="198679"/>
                  </a:cubicBezTo>
                  <a:lnTo>
                    <a:pt x="234906" y="298717"/>
                  </a:lnTo>
                  <a:cubicBezTo>
                    <a:pt x="235692" y="305294"/>
                    <a:pt x="228623" y="309908"/>
                    <a:pt x="222929" y="306570"/>
                  </a:cubicBezTo>
                  <a:lnTo>
                    <a:pt x="143067" y="259595"/>
                  </a:lnTo>
                  <a:cubicBezTo>
                    <a:pt x="140759" y="258270"/>
                    <a:pt x="137962" y="258123"/>
                    <a:pt x="135556" y="259301"/>
                  </a:cubicBezTo>
                  <a:lnTo>
                    <a:pt x="53337" y="298864"/>
                  </a:lnTo>
                  <a:cubicBezTo>
                    <a:pt x="47594" y="301613"/>
                    <a:pt x="41115" y="296900"/>
                    <a:pt x="41949" y="290617"/>
                  </a:cubicBezTo>
                  <a:lnTo>
                    <a:pt x="54859" y="194114"/>
                  </a:lnTo>
                  <a:cubicBezTo>
                    <a:pt x="55154" y="192053"/>
                    <a:pt x="54614" y="189942"/>
                    <a:pt x="53337" y="188273"/>
                  </a:cubicBezTo>
                  <a:lnTo>
                    <a:pt x="1601" y="118964"/>
                  </a:lnTo>
                  <a:cubicBezTo>
                    <a:pt x="-1983" y="114153"/>
                    <a:pt x="766" y="107281"/>
                    <a:pt x="6706" y="106300"/>
                  </a:cubicBezTo>
                  <a:lnTo>
                    <a:pt x="82985" y="93635"/>
                  </a:lnTo>
                  <a:cubicBezTo>
                    <a:pt x="85390" y="93243"/>
                    <a:pt x="87452" y="91770"/>
                    <a:pt x="88630" y="89659"/>
                  </a:cubicBezTo>
                  <a:close/>
                </a:path>
              </a:pathLst>
            </a:custGeom>
            <a:solidFill>
              <a:srgbClr val="FD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3" name="Google Shape;273;p54"/>
            <p:cNvSpPr/>
            <p:nvPr/>
          </p:nvSpPr>
          <p:spPr>
            <a:xfrm>
              <a:off x="7388560" y="3964694"/>
              <a:ext cx="291331" cy="307684"/>
            </a:xfrm>
            <a:custGeom>
              <a:rect b="b" l="l" r="r" t="t"/>
              <a:pathLst>
                <a:path extrusionOk="0" h="307684" w="291331">
                  <a:moveTo>
                    <a:pt x="88630" y="89610"/>
                  </a:moveTo>
                  <a:lnTo>
                    <a:pt x="136931" y="4053"/>
                  </a:lnTo>
                  <a:cubicBezTo>
                    <a:pt x="140072" y="-1542"/>
                    <a:pt x="148270" y="-1297"/>
                    <a:pt x="151068" y="4495"/>
                  </a:cubicBezTo>
                  <a:lnTo>
                    <a:pt x="190336" y="84898"/>
                  </a:lnTo>
                  <a:cubicBezTo>
                    <a:pt x="191367" y="87058"/>
                    <a:pt x="193330" y="88580"/>
                    <a:pt x="195638" y="89169"/>
                  </a:cubicBezTo>
                  <a:lnTo>
                    <a:pt x="285219" y="110963"/>
                  </a:lnTo>
                  <a:cubicBezTo>
                    <a:pt x="291159" y="112386"/>
                    <a:pt x="293368" y="119749"/>
                    <a:pt x="289146" y="124216"/>
                  </a:cubicBezTo>
                  <a:lnTo>
                    <a:pt x="225040" y="192249"/>
                  </a:lnTo>
                  <a:cubicBezTo>
                    <a:pt x="223420" y="193967"/>
                    <a:pt x="222635" y="196323"/>
                    <a:pt x="222929" y="198679"/>
                  </a:cubicBezTo>
                  <a:lnTo>
                    <a:pt x="234906" y="298717"/>
                  </a:lnTo>
                  <a:cubicBezTo>
                    <a:pt x="235692" y="305294"/>
                    <a:pt x="228623" y="309908"/>
                    <a:pt x="222929" y="306570"/>
                  </a:cubicBezTo>
                  <a:lnTo>
                    <a:pt x="143066" y="259595"/>
                  </a:lnTo>
                  <a:cubicBezTo>
                    <a:pt x="140759" y="258270"/>
                    <a:pt x="137962" y="258123"/>
                    <a:pt x="135556" y="259301"/>
                  </a:cubicBezTo>
                  <a:lnTo>
                    <a:pt x="53337" y="298864"/>
                  </a:lnTo>
                  <a:cubicBezTo>
                    <a:pt x="47594" y="301613"/>
                    <a:pt x="41115" y="296900"/>
                    <a:pt x="41949" y="290617"/>
                  </a:cubicBezTo>
                  <a:lnTo>
                    <a:pt x="54859" y="194114"/>
                  </a:lnTo>
                  <a:cubicBezTo>
                    <a:pt x="55154" y="192053"/>
                    <a:pt x="54614" y="189942"/>
                    <a:pt x="53337" y="188273"/>
                  </a:cubicBezTo>
                  <a:lnTo>
                    <a:pt x="1601" y="118964"/>
                  </a:lnTo>
                  <a:cubicBezTo>
                    <a:pt x="-1983" y="114153"/>
                    <a:pt x="766" y="107281"/>
                    <a:pt x="6706" y="106300"/>
                  </a:cubicBezTo>
                  <a:lnTo>
                    <a:pt x="82985" y="93635"/>
                  </a:lnTo>
                  <a:cubicBezTo>
                    <a:pt x="85390" y="93243"/>
                    <a:pt x="87452" y="91770"/>
                    <a:pt x="88630" y="89659"/>
                  </a:cubicBezTo>
                  <a:close/>
                </a:path>
              </a:pathLst>
            </a:custGeom>
            <a:solidFill>
              <a:srgbClr val="FD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p54"/>
            <p:cNvSpPr/>
            <p:nvPr/>
          </p:nvSpPr>
          <p:spPr>
            <a:xfrm>
              <a:off x="7026355" y="3964694"/>
              <a:ext cx="291331" cy="307684"/>
            </a:xfrm>
            <a:custGeom>
              <a:rect b="b" l="l" r="r" t="t"/>
              <a:pathLst>
                <a:path extrusionOk="0" h="307684" w="291331">
                  <a:moveTo>
                    <a:pt x="88630" y="89610"/>
                  </a:moveTo>
                  <a:lnTo>
                    <a:pt x="136931" y="4053"/>
                  </a:lnTo>
                  <a:cubicBezTo>
                    <a:pt x="140072" y="-1542"/>
                    <a:pt x="148270" y="-1297"/>
                    <a:pt x="151067" y="4495"/>
                  </a:cubicBezTo>
                  <a:lnTo>
                    <a:pt x="190336" y="84898"/>
                  </a:lnTo>
                  <a:cubicBezTo>
                    <a:pt x="191367" y="87058"/>
                    <a:pt x="193331" y="88580"/>
                    <a:pt x="195638" y="89169"/>
                  </a:cubicBezTo>
                  <a:lnTo>
                    <a:pt x="285219" y="110963"/>
                  </a:lnTo>
                  <a:cubicBezTo>
                    <a:pt x="291159" y="112386"/>
                    <a:pt x="293368" y="119749"/>
                    <a:pt x="289146" y="124216"/>
                  </a:cubicBezTo>
                  <a:lnTo>
                    <a:pt x="225040" y="192249"/>
                  </a:lnTo>
                  <a:cubicBezTo>
                    <a:pt x="223420" y="193967"/>
                    <a:pt x="222635" y="196323"/>
                    <a:pt x="222929" y="198679"/>
                  </a:cubicBezTo>
                  <a:lnTo>
                    <a:pt x="234906" y="298717"/>
                  </a:lnTo>
                  <a:cubicBezTo>
                    <a:pt x="235692" y="305294"/>
                    <a:pt x="228623" y="309908"/>
                    <a:pt x="222929" y="306570"/>
                  </a:cubicBezTo>
                  <a:lnTo>
                    <a:pt x="143066" y="259595"/>
                  </a:lnTo>
                  <a:cubicBezTo>
                    <a:pt x="140759" y="258270"/>
                    <a:pt x="137962" y="258123"/>
                    <a:pt x="135556" y="259301"/>
                  </a:cubicBezTo>
                  <a:lnTo>
                    <a:pt x="53337" y="298864"/>
                  </a:lnTo>
                  <a:cubicBezTo>
                    <a:pt x="47594" y="301613"/>
                    <a:pt x="41115" y="296900"/>
                    <a:pt x="41949" y="290617"/>
                  </a:cubicBezTo>
                  <a:lnTo>
                    <a:pt x="54859" y="194114"/>
                  </a:lnTo>
                  <a:cubicBezTo>
                    <a:pt x="55154" y="192053"/>
                    <a:pt x="54614" y="189942"/>
                    <a:pt x="53337" y="188273"/>
                  </a:cubicBezTo>
                  <a:lnTo>
                    <a:pt x="1601" y="118964"/>
                  </a:lnTo>
                  <a:cubicBezTo>
                    <a:pt x="-1983" y="114153"/>
                    <a:pt x="766" y="107281"/>
                    <a:pt x="6706" y="106300"/>
                  </a:cubicBezTo>
                  <a:lnTo>
                    <a:pt x="82985" y="93635"/>
                  </a:lnTo>
                  <a:cubicBezTo>
                    <a:pt x="85390" y="93243"/>
                    <a:pt x="87452" y="91770"/>
                    <a:pt x="88630" y="89659"/>
                  </a:cubicBezTo>
                  <a:close/>
                </a:path>
              </a:pathLst>
            </a:custGeom>
            <a:solidFill>
              <a:srgbClr val="FD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5" name="Google Shape;275;p54"/>
            <p:cNvSpPr/>
            <p:nvPr/>
          </p:nvSpPr>
          <p:spPr>
            <a:xfrm>
              <a:off x="8112872" y="3964694"/>
              <a:ext cx="291331" cy="307684"/>
            </a:xfrm>
            <a:custGeom>
              <a:rect b="b" l="l" r="r" t="t"/>
              <a:pathLst>
                <a:path extrusionOk="0" h="307684" w="291331">
                  <a:moveTo>
                    <a:pt x="88630" y="89610"/>
                  </a:moveTo>
                  <a:lnTo>
                    <a:pt x="136931" y="4053"/>
                  </a:lnTo>
                  <a:cubicBezTo>
                    <a:pt x="140072" y="-1542"/>
                    <a:pt x="148270" y="-1297"/>
                    <a:pt x="151068" y="4495"/>
                  </a:cubicBezTo>
                  <a:lnTo>
                    <a:pt x="190336" y="84898"/>
                  </a:lnTo>
                  <a:cubicBezTo>
                    <a:pt x="191367" y="87058"/>
                    <a:pt x="193330" y="88580"/>
                    <a:pt x="195638" y="89169"/>
                  </a:cubicBezTo>
                  <a:lnTo>
                    <a:pt x="285219" y="110963"/>
                  </a:lnTo>
                  <a:cubicBezTo>
                    <a:pt x="291159" y="112386"/>
                    <a:pt x="293368" y="119749"/>
                    <a:pt x="289146" y="124216"/>
                  </a:cubicBezTo>
                  <a:lnTo>
                    <a:pt x="225040" y="192249"/>
                  </a:lnTo>
                  <a:cubicBezTo>
                    <a:pt x="223420" y="193967"/>
                    <a:pt x="222635" y="196323"/>
                    <a:pt x="222929" y="198679"/>
                  </a:cubicBezTo>
                  <a:lnTo>
                    <a:pt x="234906" y="298717"/>
                  </a:lnTo>
                  <a:cubicBezTo>
                    <a:pt x="235692" y="305294"/>
                    <a:pt x="228623" y="309908"/>
                    <a:pt x="222929" y="306570"/>
                  </a:cubicBezTo>
                  <a:lnTo>
                    <a:pt x="143067" y="259595"/>
                  </a:lnTo>
                  <a:cubicBezTo>
                    <a:pt x="140759" y="258270"/>
                    <a:pt x="137962" y="258123"/>
                    <a:pt x="135556" y="259301"/>
                  </a:cubicBezTo>
                  <a:lnTo>
                    <a:pt x="53337" y="298864"/>
                  </a:lnTo>
                  <a:cubicBezTo>
                    <a:pt x="47594" y="301613"/>
                    <a:pt x="41115" y="296900"/>
                    <a:pt x="41949" y="290617"/>
                  </a:cubicBezTo>
                  <a:lnTo>
                    <a:pt x="54859" y="194114"/>
                  </a:lnTo>
                  <a:cubicBezTo>
                    <a:pt x="55154" y="192053"/>
                    <a:pt x="54614" y="189942"/>
                    <a:pt x="53337" y="188273"/>
                  </a:cubicBezTo>
                  <a:lnTo>
                    <a:pt x="1601" y="118964"/>
                  </a:lnTo>
                  <a:cubicBezTo>
                    <a:pt x="-1983" y="114153"/>
                    <a:pt x="766" y="107281"/>
                    <a:pt x="6706" y="106300"/>
                  </a:cubicBezTo>
                  <a:lnTo>
                    <a:pt x="82985" y="93635"/>
                  </a:lnTo>
                  <a:cubicBezTo>
                    <a:pt x="85390" y="93243"/>
                    <a:pt x="87452" y="91770"/>
                    <a:pt x="88630" y="89659"/>
                  </a:cubicBezTo>
                  <a:close/>
                </a:path>
              </a:pathLst>
            </a:custGeom>
            <a:solidFill>
              <a:srgbClr val="FD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54"/>
            <p:cNvSpPr/>
            <p:nvPr/>
          </p:nvSpPr>
          <p:spPr>
            <a:xfrm>
              <a:off x="8475087" y="3964673"/>
              <a:ext cx="143694" cy="299587"/>
            </a:xfrm>
            <a:custGeom>
              <a:rect b="b" l="l" r="r" t="t"/>
              <a:pathLst>
                <a:path extrusionOk="0" h="299587" w="143694">
                  <a:moveTo>
                    <a:pt x="136921" y="4025"/>
                  </a:moveTo>
                  <a:lnTo>
                    <a:pt x="88621" y="89582"/>
                  </a:lnTo>
                  <a:cubicBezTo>
                    <a:pt x="87443" y="91693"/>
                    <a:pt x="85332" y="93116"/>
                    <a:pt x="82976" y="93558"/>
                  </a:cubicBezTo>
                  <a:lnTo>
                    <a:pt x="6696" y="106222"/>
                  </a:lnTo>
                  <a:cubicBezTo>
                    <a:pt x="806" y="107204"/>
                    <a:pt x="-1992" y="114076"/>
                    <a:pt x="1591" y="118886"/>
                  </a:cubicBezTo>
                  <a:lnTo>
                    <a:pt x="53328" y="188196"/>
                  </a:lnTo>
                  <a:cubicBezTo>
                    <a:pt x="54555" y="189865"/>
                    <a:pt x="55144" y="191975"/>
                    <a:pt x="54850" y="194037"/>
                  </a:cubicBezTo>
                  <a:lnTo>
                    <a:pt x="41940" y="290540"/>
                  </a:lnTo>
                  <a:cubicBezTo>
                    <a:pt x="41105" y="296823"/>
                    <a:pt x="47585" y="301535"/>
                    <a:pt x="53328" y="298786"/>
                  </a:cubicBezTo>
                  <a:lnTo>
                    <a:pt x="135547" y="259223"/>
                  </a:lnTo>
                  <a:cubicBezTo>
                    <a:pt x="137952" y="258045"/>
                    <a:pt x="140750" y="258192"/>
                    <a:pt x="143057" y="259518"/>
                  </a:cubicBezTo>
                  <a:lnTo>
                    <a:pt x="143695" y="259910"/>
                  </a:lnTo>
                  <a:lnTo>
                    <a:pt x="143695" y="0"/>
                  </a:lnTo>
                  <a:cubicBezTo>
                    <a:pt x="141044" y="49"/>
                    <a:pt x="138443" y="1374"/>
                    <a:pt x="136970" y="4025"/>
                  </a:cubicBezTo>
                  <a:close/>
                </a:path>
              </a:pathLst>
            </a:custGeom>
            <a:solidFill>
              <a:srgbClr val="FD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54"/>
            <p:cNvSpPr/>
            <p:nvPr/>
          </p:nvSpPr>
          <p:spPr>
            <a:xfrm>
              <a:off x="8618684" y="3964718"/>
              <a:ext cx="147676" cy="307611"/>
            </a:xfrm>
            <a:custGeom>
              <a:rect b="b" l="l" r="r" t="t"/>
              <a:pathLst>
                <a:path extrusionOk="0" h="307611" w="147676">
                  <a:moveTo>
                    <a:pt x="91251" y="298644"/>
                  </a:moveTo>
                  <a:lnTo>
                    <a:pt x="79274" y="198607"/>
                  </a:lnTo>
                  <a:cubicBezTo>
                    <a:pt x="78979" y="196250"/>
                    <a:pt x="79765" y="193894"/>
                    <a:pt x="81385" y="192176"/>
                  </a:cubicBezTo>
                  <a:lnTo>
                    <a:pt x="145491" y="124143"/>
                  </a:lnTo>
                  <a:cubicBezTo>
                    <a:pt x="149712" y="119676"/>
                    <a:pt x="147503" y="112362"/>
                    <a:pt x="141564" y="110890"/>
                  </a:cubicBezTo>
                  <a:lnTo>
                    <a:pt x="51982" y="89096"/>
                  </a:lnTo>
                  <a:cubicBezTo>
                    <a:pt x="49675" y="88556"/>
                    <a:pt x="47712" y="86985"/>
                    <a:pt x="46681" y="84825"/>
                  </a:cubicBezTo>
                  <a:lnTo>
                    <a:pt x="7412" y="4422"/>
                  </a:lnTo>
                  <a:cubicBezTo>
                    <a:pt x="5939" y="1379"/>
                    <a:pt x="2945" y="-94"/>
                    <a:pt x="0" y="5"/>
                  </a:cubicBezTo>
                  <a:lnTo>
                    <a:pt x="0" y="259915"/>
                  </a:lnTo>
                  <a:lnTo>
                    <a:pt x="79225" y="306498"/>
                  </a:lnTo>
                  <a:cubicBezTo>
                    <a:pt x="84919" y="309835"/>
                    <a:pt x="91987" y="305221"/>
                    <a:pt x="91202" y="298644"/>
                  </a:cubicBezTo>
                  <a:close/>
                </a:path>
              </a:pathLst>
            </a:custGeom>
            <a:solidFill>
              <a:srgbClr val="FD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8" name="Google Shape;278;p54"/>
            <p:cNvSpPr/>
            <p:nvPr/>
          </p:nvSpPr>
          <p:spPr>
            <a:xfrm>
              <a:off x="8887871" y="4075902"/>
              <a:ext cx="89631" cy="106467"/>
            </a:xfrm>
            <a:custGeom>
              <a:rect b="b" l="l" r="r" t="t"/>
              <a:pathLst>
                <a:path extrusionOk="0" h="106467" w="89631">
                  <a:moveTo>
                    <a:pt x="52277" y="85311"/>
                  </a:moveTo>
                  <a:lnTo>
                    <a:pt x="0" y="85311"/>
                  </a:lnTo>
                  <a:lnTo>
                    <a:pt x="0" y="76525"/>
                  </a:lnTo>
                  <a:lnTo>
                    <a:pt x="45994" y="0"/>
                  </a:lnTo>
                  <a:lnTo>
                    <a:pt x="75641" y="0"/>
                  </a:lnTo>
                  <a:lnTo>
                    <a:pt x="75641" y="68033"/>
                  </a:lnTo>
                  <a:lnTo>
                    <a:pt x="89631" y="68033"/>
                  </a:lnTo>
                  <a:lnTo>
                    <a:pt x="89631" y="85311"/>
                  </a:lnTo>
                  <a:lnTo>
                    <a:pt x="75641" y="85311"/>
                  </a:lnTo>
                  <a:lnTo>
                    <a:pt x="75641" y="106468"/>
                  </a:lnTo>
                  <a:lnTo>
                    <a:pt x="52277" y="106468"/>
                  </a:lnTo>
                  <a:lnTo>
                    <a:pt x="52277" y="85311"/>
                  </a:lnTo>
                  <a:close/>
                  <a:moveTo>
                    <a:pt x="52718" y="68033"/>
                  </a:moveTo>
                  <a:lnTo>
                    <a:pt x="52718" y="18162"/>
                  </a:lnTo>
                  <a:lnTo>
                    <a:pt x="24150" y="68033"/>
                  </a:lnTo>
                  <a:lnTo>
                    <a:pt x="52718" y="68033"/>
                  </a:lnTo>
                  <a:close/>
                </a:path>
              </a:pathLst>
            </a:cu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9" name="Google Shape;279;p54"/>
            <p:cNvSpPr/>
            <p:nvPr/>
          </p:nvSpPr>
          <p:spPr>
            <a:xfrm>
              <a:off x="8988694" y="4157630"/>
              <a:ext cx="26653" cy="26064"/>
            </a:xfrm>
            <a:custGeom>
              <a:rect b="b" l="l" r="r" t="t"/>
              <a:pathLst>
                <a:path extrusionOk="0" h="26064" w="26653">
                  <a:moveTo>
                    <a:pt x="0" y="12959"/>
                  </a:moveTo>
                  <a:cubicBezTo>
                    <a:pt x="0" y="5792"/>
                    <a:pt x="5792" y="0"/>
                    <a:pt x="13253" y="0"/>
                  </a:cubicBezTo>
                  <a:cubicBezTo>
                    <a:pt x="20714" y="0"/>
                    <a:pt x="26654" y="5792"/>
                    <a:pt x="26654" y="12959"/>
                  </a:cubicBezTo>
                  <a:cubicBezTo>
                    <a:pt x="26654" y="20125"/>
                    <a:pt x="20862" y="26065"/>
                    <a:pt x="13253" y="26065"/>
                  </a:cubicBezTo>
                  <a:cubicBezTo>
                    <a:pt x="5645" y="26065"/>
                    <a:pt x="0" y="20273"/>
                    <a:pt x="0" y="12959"/>
                  </a:cubicBezTo>
                  <a:close/>
                </a:path>
              </a:pathLst>
            </a:cu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p54"/>
            <p:cNvSpPr/>
            <p:nvPr/>
          </p:nvSpPr>
          <p:spPr>
            <a:xfrm>
              <a:off x="9026294" y="4075853"/>
              <a:ext cx="80255" cy="108087"/>
            </a:xfrm>
            <a:custGeom>
              <a:rect b="b" l="l" r="r" t="t"/>
              <a:pathLst>
                <a:path extrusionOk="0" h="108087" w="80255">
                  <a:moveTo>
                    <a:pt x="49" y="74758"/>
                  </a:moveTo>
                  <a:lnTo>
                    <a:pt x="22236" y="74758"/>
                  </a:lnTo>
                  <a:cubicBezTo>
                    <a:pt x="23561" y="83692"/>
                    <a:pt x="27145" y="89631"/>
                    <a:pt x="39367" y="89631"/>
                  </a:cubicBezTo>
                  <a:cubicBezTo>
                    <a:pt x="50215" y="89631"/>
                    <a:pt x="56056" y="82023"/>
                    <a:pt x="56056" y="70733"/>
                  </a:cubicBezTo>
                  <a:cubicBezTo>
                    <a:pt x="56056" y="59443"/>
                    <a:pt x="49528" y="52129"/>
                    <a:pt x="38778" y="52129"/>
                  </a:cubicBezTo>
                  <a:cubicBezTo>
                    <a:pt x="28813" y="52129"/>
                    <a:pt x="22678" y="55713"/>
                    <a:pt x="18358" y="60621"/>
                  </a:cubicBezTo>
                  <a:lnTo>
                    <a:pt x="4958" y="60621"/>
                  </a:lnTo>
                  <a:lnTo>
                    <a:pt x="6430" y="0"/>
                  </a:lnTo>
                  <a:lnTo>
                    <a:pt x="73874" y="0"/>
                  </a:lnTo>
                  <a:lnTo>
                    <a:pt x="73874" y="18309"/>
                  </a:lnTo>
                  <a:lnTo>
                    <a:pt x="24445" y="18309"/>
                  </a:lnTo>
                  <a:lnTo>
                    <a:pt x="24003" y="44963"/>
                  </a:lnTo>
                  <a:cubicBezTo>
                    <a:pt x="28175" y="39907"/>
                    <a:pt x="35636" y="35146"/>
                    <a:pt x="47662" y="35146"/>
                  </a:cubicBezTo>
                  <a:cubicBezTo>
                    <a:pt x="67002" y="35146"/>
                    <a:pt x="80256" y="48399"/>
                    <a:pt x="80256" y="71027"/>
                  </a:cubicBezTo>
                  <a:cubicBezTo>
                    <a:pt x="80256" y="93656"/>
                    <a:pt x="64008" y="108087"/>
                    <a:pt x="39465" y="108087"/>
                  </a:cubicBezTo>
                  <a:cubicBezTo>
                    <a:pt x="13253" y="108087"/>
                    <a:pt x="1031" y="93803"/>
                    <a:pt x="0" y="74758"/>
                  </a:cubicBezTo>
                  <a:close/>
                </a:path>
              </a:pathLst>
            </a:cu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54"/>
            <p:cNvSpPr/>
            <p:nvPr/>
          </p:nvSpPr>
          <p:spPr>
            <a:xfrm>
              <a:off x="7424079" y="3632655"/>
              <a:ext cx="84575" cy="109609"/>
            </a:xfrm>
            <a:custGeom>
              <a:rect b="b" l="l" r="r" t="t"/>
              <a:pathLst>
                <a:path extrusionOk="0" h="109609" w="84575">
                  <a:moveTo>
                    <a:pt x="49" y="74562"/>
                  </a:moveTo>
                  <a:lnTo>
                    <a:pt x="23119" y="74562"/>
                  </a:lnTo>
                  <a:cubicBezTo>
                    <a:pt x="24150" y="84084"/>
                    <a:pt x="28175" y="91987"/>
                    <a:pt x="43981" y="91987"/>
                  </a:cubicBezTo>
                  <a:cubicBezTo>
                    <a:pt x="54535" y="91987"/>
                    <a:pt x="61554" y="86195"/>
                    <a:pt x="61554" y="77850"/>
                  </a:cubicBezTo>
                  <a:cubicBezTo>
                    <a:pt x="61554" y="69506"/>
                    <a:pt x="57087" y="66364"/>
                    <a:pt x="41429" y="64008"/>
                  </a:cubicBezTo>
                  <a:cubicBezTo>
                    <a:pt x="14186" y="60425"/>
                    <a:pt x="2994" y="52227"/>
                    <a:pt x="2994" y="31710"/>
                  </a:cubicBezTo>
                  <a:cubicBezTo>
                    <a:pt x="2994" y="13548"/>
                    <a:pt x="18162" y="0"/>
                    <a:pt x="41723" y="0"/>
                  </a:cubicBezTo>
                  <a:cubicBezTo>
                    <a:pt x="65284" y="0"/>
                    <a:pt x="79716" y="10701"/>
                    <a:pt x="81630" y="31857"/>
                  </a:cubicBezTo>
                  <a:lnTo>
                    <a:pt x="59443" y="31857"/>
                  </a:lnTo>
                  <a:cubicBezTo>
                    <a:pt x="57971" y="22187"/>
                    <a:pt x="52277" y="17720"/>
                    <a:pt x="41723" y="17720"/>
                  </a:cubicBezTo>
                  <a:cubicBezTo>
                    <a:pt x="31170" y="17720"/>
                    <a:pt x="25770" y="22629"/>
                    <a:pt x="25770" y="29795"/>
                  </a:cubicBezTo>
                  <a:cubicBezTo>
                    <a:pt x="25770" y="37404"/>
                    <a:pt x="29206" y="40987"/>
                    <a:pt x="45552" y="43343"/>
                  </a:cubicBezTo>
                  <a:cubicBezTo>
                    <a:pt x="71322" y="46632"/>
                    <a:pt x="84575" y="53602"/>
                    <a:pt x="84575" y="75642"/>
                  </a:cubicBezTo>
                  <a:cubicBezTo>
                    <a:pt x="84575" y="94540"/>
                    <a:pt x="69113" y="109609"/>
                    <a:pt x="43932" y="109609"/>
                  </a:cubicBezTo>
                  <a:cubicBezTo>
                    <a:pt x="14726" y="109609"/>
                    <a:pt x="1325" y="95914"/>
                    <a:pt x="0" y="74611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54"/>
            <p:cNvSpPr/>
            <p:nvPr/>
          </p:nvSpPr>
          <p:spPr>
            <a:xfrm>
              <a:off x="7519404" y="3660929"/>
              <a:ext cx="78046" cy="81335"/>
            </a:xfrm>
            <a:custGeom>
              <a:rect b="b" l="l" r="r" t="t"/>
              <a:pathLst>
                <a:path extrusionOk="0" h="81335" w="78046">
                  <a:moveTo>
                    <a:pt x="0" y="41674"/>
                  </a:moveTo>
                  <a:lnTo>
                    <a:pt x="0" y="40496"/>
                  </a:lnTo>
                  <a:cubicBezTo>
                    <a:pt x="0" y="15904"/>
                    <a:pt x="17426" y="0"/>
                    <a:pt x="40054" y="0"/>
                  </a:cubicBezTo>
                  <a:cubicBezTo>
                    <a:pt x="60130" y="0"/>
                    <a:pt x="78047" y="11781"/>
                    <a:pt x="78047" y="39612"/>
                  </a:cubicBezTo>
                  <a:lnTo>
                    <a:pt x="78047" y="45552"/>
                  </a:lnTo>
                  <a:lnTo>
                    <a:pt x="21892" y="45552"/>
                  </a:lnTo>
                  <a:cubicBezTo>
                    <a:pt x="22481" y="58510"/>
                    <a:pt x="29501" y="65972"/>
                    <a:pt x="41232" y="65972"/>
                  </a:cubicBezTo>
                  <a:cubicBezTo>
                    <a:pt x="51197" y="65972"/>
                    <a:pt x="56105" y="61652"/>
                    <a:pt x="57480" y="55124"/>
                  </a:cubicBezTo>
                  <a:lnTo>
                    <a:pt x="77899" y="55124"/>
                  </a:lnTo>
                  <a:cubicBezTo>
                    <a:pt x="75347" y="71960"/>
                    <a:pt x="61946" y="81335"/>
                    <a:pt x="40692" y="81335"/>
                  </a:cubicBezTo>
                  <a:cubicBezTo>
                    <a:pt x="17180" y="81335"/>
                    <a:pt x="49" y="66610"/>
                    <a:pt x="49" y="41723"/>
                  </a:cubicBezTo>
                  <a:close/>
                  <a:moveTo>
                    <a:pt x="57038" y="32299"/>
                  </a:moveTo>
                  <a:cubicBezTo>
                    <a:pt x="56302" y="20518"/>
                    <a:pt x="50313" y="14873"/>
                    <a:pt x="40054" y="14873"/>
                  </a:cubicBezTo>
                  <a:cubicBezTo>
                    <a:pt x="30384" y="14873"/>
                    <a:pt x="23807" y="21254"/>
                    <a:pt x="22187" y="32299"/>
                  </a:cubicBezTo>
                  <a:lnTo>
                    <a:pt x="57038" y="32299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54"/>
            <p:cNvSpPr/>
            <p:nvPr/>
          </p:nvSpPr>
          <p:spPr>
            <a:xfrm>
              <a:off x="7611587" y="3661469"/>
              <a:ext cx="46778" cy="79028"/>
            </a:xfrm>
            <a:custGeom>
              <a:rect b="b" l="l" r="r" t="t"/>
              <a:pathLst>
                <a:path extrusionOk="0" h="79028" w="46778">
                  <a:moveTo>
                    <a:pt x="0" y="1227"/>
                  </a:moveTo>
                  <a:lnTo>
                    <a:pt x="21598" y="1227"/>
                  </a:lnTo>
                  <a:lnTo>
                    <a:pt x="21598" y="16100"/>
                  </a:lnTo>
                  <a:cubicBezTo>
                    <a:pt x="26506" y="5694"/>
                    <a:pt x="34115" y="147"/>
                    <a:pt x="46779" y="0"/>
                  </a:cubicBezTo>
                  <a:lnTo>
                    <a:pt x="46779" y="20076"/>
                  </a:lnTo>
                  <a:cubicBezTo>
                    <a:pt x="30826" y="19929"/>
                    <a:pt x="21598" y="25132"/>
                    <a:pt x="21598" y="40005"/>
                  </a:cubicBezTo>
                  <a:lnTo>
                    <a:pt x="21598" y="79028"/>
                  </a:lnTo>
                  <a:lnTo>
                    <a:pt x="0" y="79028"/>
                  </a:lnTo>
                  <a:lnTo>
                    <a:pt x="0" y="1178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54"/>
            <p:cNvSpPr/>
            <p:nvPr/>
          </p:nvSpPr>
          <p:spPr>
            <a:xfrm>
              <a:off x="7665778" y="3662696"/>
              <a:ext cx="80991" cy="77850"/>
            </a:xfrm>
            <a:custGeom>
              <a:rect b="b" l="l" r="r" t="t"/>
              <a:pathLst>
                <a:path extrusionOk="0" h="77850" w="80991">
                  <a:moveTo>
                    <a:pt x="0" y="0"/>
                  </a:moveTo>
                  <a:lnTo>
                    <a:pt x="23070" y="0"/>
                  </a:lnTo>
                  <a:lnTo>
                    <a:pt x="41674" y="55663"/>
                  </a:lnTo>
                  <a:lnTo>
                    <a:pt x="60130" y="0"/>
                  </a:lnTo>
                  <a:lnTo>
                    <a:pt x="80992" y="0"/>
                  </a:lnTo>
                  <a:lnTo>
                    <a:pt x="52718" y="77850"/>
                  </a:lnTo>
                  <a:lnTo>
                    <a:pt x="28470" y="7785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p54"/>
            <p:cNvSpPr/>
            <p:nvPr/>
          </p:nvSpPr>
          <p:spPr>
            <a:xfrm>
              <a:off x="7757324" y="3628581"/>
              <a:ext cx="24592" cy="111965"/>
            </a:xfrm>
            <a:custGeom>
              <a:rect b="b" l="l" r="r" t="t"/>
              <a:pathLst>
                <a:path extrusionOk="0" h="111965" w="24592">
                  <a:moveTo>
                    <a:pt x="0" y="11781"/>
                  </a:moveTo>
                  <a:cubicBezTo>
                    <a:pt x="0" y="5056"/>
                    <a:pt x="5350" y="0"/>
                    <a:pt x="12222" y="0"/>
                  </a:cubicBezTo>
                  <a:cubicBezTo>
                    <a:pt x="19094" y="0"/>
                    <a:pt x="24592" y="5056"/>
                    <a:pt x="24592" y="11781"/>
                  </a:cubicBezTo>
                  <a:cubicBezTo>
                    <a:pt x="24592" y="18505"/>
                    <a:pt x="19242" y="23561"/>
                    <a:pt x="12222" y="23561"/>
                  </a:cubicBezTo>
                  <a:cubicBezTo>
                    <a:pt x="5203" y="23561"/>
                    <a:pt x="0" y="18505"/>
                    <a:pt x="0" y="11781"/>
                  </a:cubicBezTo>
                  <a:close/>
                  <a:moveTo>
                    <a:pt x="1669" y="34115"/>
                  </a:moveTo>
                  <a:lnTo>
                    <a:pt x="23119" y="34115"/>
                  </a:lnTo>
                  <a:lnTo>
                    <a:pt x="23119" y="111965"/>
                  </a:lnTo>
                  <a:lnTo>
                    <a:pt x="1669" y="111965"/>
                  </a:lnTo>
                  <a:lnTo>
                    <a:pt x="1669" y="34115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54"/>
            <p:cNvSpPr/>
            <p:nvPr/>
          </p:nvSpPr>
          <p:spPr>
            <a:xfrm>
              <a:off x="7795414" y="3660929"/>
              <a:ext cx="77261" cy="81286"/>
            </a:xfrm>
            <a:custGeom>
              <a:rect b="b" l="l" r="r" t="t"/>
              <a:pathLst>
                <a:path extrusionOk="0" h="81286" w="77261">
                  <a:moveTo>
                    <a:pt x="49" y="41674"/>
                  </a:moveTo>
                  <a:lnTo>
                    <a:pt x="49" y="40496"/>
                  </a:lnTo>
                  <a:cubicBezTo>
                    <a:pt x="49" y="15315"/>
                    <a:pt x="18064" y="0"/>
                    <a:pt x="40250" y="0"/>
                  </a:cubicBezTo>
                  <a:cubicBezTo>
                    <a:pt x="58265" y="0"/>
                    <a:pt x="74954" y="7903"/>
                    <a:pt x="76869" y="30237"/>
                  </a:cubicBezTo>
                  <a:lnTo>
                    <a:pt x="56449" y="30237"/>
                  </a:lnTo>
                  <a:cubicBezTo>
                    <a:pt x="54976" y="21156"/>
                    <a:pt x="49430" y="16984"/>
                    <a:pt x="40643" y="16984"/>
                  </a:cubicBezTo>
                  <a:cubicBezTo>
                    <a:pt x="29501" y="16984"/>
                    <a:pt x="22040" y="25328"/>
                    <a:pt x="22040" y="40201"/>
                  </a:cubicBezTo>
                  <a:lnTo>
                    <a:pt x="22040" y="41379"/>
                  </a:lnTo>
                  <a:cubicBezTo>
                    <a:pt x="22040" y="57038"/>
                    <a:pt x="29059" y="65039"/>
                    <a:pt x="41085" y="65039"/>
                  </a:cubicBezTo>
                  <a:cubicBezTo>
                    <a:pt x="49724" y="65039"/>
                    <a:pt x="56743" y="59983"/>
                    <a:pt x="57774" y="50019"/>
                  </a:cubicBezTo>
                  <a:lnTo>
                    <a:pt x="77261" y="50019"/>
                  </a:lnTo>
                  <a:cubicBezTo>
                    <a:pt x="76083" y="68475"/>
                    <a:pt x="62683" y="81286"/>
                    <a:pt x="40054" y="81286"/>
                  </a:cubicBezTo>
                  <a:cubicBezTo>
                    <a:pt x="17426" y="81286"/>
                    <a:pt x="0" y="67150"/>
                    <a:pt x="0" y="41674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54"/>
            <p:cNvSpPr/>
            <p:nvPr/>
          </p:nvSpPr>
          <p:spPr>
            <a:xfrm>
              <a:off x="7881511" y="3660929"/>
              <a:ext cx="78046" cy="81335"/>
            </a:xfrm>
            <a:custGeom>
              <a:rect b="b" l="l" r="r" t="t"/>
              <a:pathLst>
                <a:path extrusionOk="0" h="81335" w="78046">
                  <a:moveTo>
                    <a:pt x="0" y="41674"/>
                  </a:moveTo>
                  <a:lnTo>
                    <a:pt x="0" y="40496"/>
                  </a:lnTo>
                  <a:cubicBezTo>
                    <a:pt x="0" y="15904"/>
                    <a:pt x="17425" y="0"/>
                    <a:pt x="40054" y="0"/>
                  </a:cubicBezTo>
                  <a:cubicBezTo>
                    <a:pt x="60130" y="0"/>
                    <a:pt x="78047" y="11781"/>
                    <a:pt x="78047" y="39612"/>
                  </a:cubicBezTo>
                  <a:lnTo>
                    <a:pt x="78047" y="45552"/>
                  </a:lnTo>
                  <a:lnTo>
                    <a:pt x="21892" y="45552"/>
                  </a:lnTo>
                  <a:cubicBezTo>
                    <a:pt x="22481" y="58510"/>
                    <a:pt x="29501" y="65972"/>
                    <a:pt x="41232" y="65972"/>
                  </a:cubicBezTo>
                  <a:cubicBezTo>
                    <a:pt x="51197" y="65972"/>
                    <a:pt x="56105" y="61652"/>
                    <a:pt x="57480" y="55124"/>
                  </a:cubicBezTo>
                  <a:lnTo>
                    <a:pt x="77899" y="55124"/>
                  </a:lnTo>
                  <a:cubicBezTo>
                    <a:pt x="75347" y="71960"/>
                    <a:pt x="61946" y="81335"/>
                    <a:pt x="40692" y="81335"/>
                  </a:cubicBezTo>
                  <a:cubicBezTo>
                    <a:pt x="17180" y="81335"/>
                    <a:pt x="49" y="66610"/>
                    <a:pt x="49" y="41723"/>
                  </a:cubicBezTo>
                  <a:close/>
                  <a:moveTo>
                    <a:pt x="57038" y="32299"/>
                  </a:moveTo>
                  <a:cubicBezTo>
                    <a:pt x="56302" y="20518"/>
                    <a:pt x="50313" y="14873"/>
                    <a:pt x="40054" y="14873"/>
                  </a:cubicBezTo>
                  <a:cubicBezTo>
                    <a:pt x="30384" y="14873"/>
                    <a:pt x="23807" y="21254"/>
                    <a:pt x="22187" y="32299"/>
                  </a:cubicBezTo>
                  <a:lnTo>
                    <a:pt x="57038" y="32299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54"/>
            <p:cNvSpPr/>
            <p:nvPr/>
          </p:nvSpPr>
          <p:spPr>
            <a:xfrm>
              <a:off x="8002999" y="3633048"/>
              <a:ext cx="100380" cy="109020"/>
            </a:xfrm>
            <a:custGeom>
              <a:rect b="b" l="l" r="r" t="t"/>
              <a:pathLst>
                <a:path extrusionOk="0" h="109020" w="100380">
                  <a:moveTo>
                    <a:pt x="82661" y="85802"/>
                  </a:moveTo>
                  <a:lnTo>
                    <a:pt x="100381" y="107547"/>
                  </a:lnTo>
                  <a:lnTo>
                    <a:pt x="72844" y="107547"/>
                  </a:lnTo>
                  <a:lnTo>
                    <a:pt x="65088" y="98025"/>
                  </a:lnTo>
                  <a:cubicBezTo>
                    <a:pt x="58363" y="104111"/>
                    <a:pt x="49773" y="109020"/>
                    <a:pt x="36029" y="109020"/>
                  </a:cubicBezTo>
                  <a:cubicBezTo>
                    <a:pt x="14431" y="109020"/>
                    <a:pt x="0" y="97239"/>
                    <a:pt x="0" y="77900"/>
                  </a:cubicBezTo>
                  <a:cubicBezTo>
                    <a:pt x="0" y="63174"/>
                    <a:pt x="9228" y="53651"/>
                    <a:pt x="23659" y="46632"/>
                  </a:cubicBezTo>
                  <a:cubicBezTo>
                    <a:pt x="18456" y="39465"/>
                    <a:pt x="16198" y="32495"/>
                    <a:pt x="16198" y="26506"/>
                  </a:cubicBezTo>
                  <a:cubicBezTo>
                    <a:pt x="16198" y="9228"/>
                    <a:pt x="30630" y="0"/>
                    <a:pt x="47466" y="0"/>
                  </a:cubicBezTo>
                  <a:cubicBezTo>
                    <a:pt x="62928" y="0"/>
                    <a:pt x="76329" y="8639"/>
                    <a:pt x="76329" y="23807"/>
                  </a:cubicBezTo>
                  <a:cubicBezTo>
                    <a:pt x="76329" y="35882"/>
                    <a:pt x="68720" y="44521"/>
                    <a:pt x="54584" y="50460"/>
                  </a:cubicBezTo>
                  <a:lnTo>
                    <a:pt x="71273" y="70880"/>
                  </a:lnTo>
                  <a:lnTo>
                    <a:pt x="80795" y="52277"/>
                  </a:lnTo>
                  <a:lnTo>
                    <a:pt x="99841" y="52277"/>
                  </a:lnTo>
                  <a:lnTo>
                    <a:pt x="82563" y="85802"/>
                  </a:lnTo>
                  <a:close/>
                  <a:moveTo>
                    <a:pt x="53945" y="84133"/>
                  </a:moveTo>
                  <a:lnTo>
                    <a:pt x="33673" y="59590"/>
                  </a:lnTo>
                  <a:cubicBezTo>
                    <a:pt x="27292" y="62879"/>
                    <a:pt x="22678" y="67199"/>
                    <a:pt x="22678" y="75543"/>
                  </a:cubicBezTo>
                  <a:cubicBezTo>
                    <a:pt x="22678" y="85066"/>
                    <a:pt x="28617" y="91349"/>
                    <a:pt x="39220" y="91349"/>
                  </a:cubicBezTo>
                  <a:cubicBezTo>
                    <a:pt x="44865" y="91349"/>
                    <a:pt x="49920" y="88944"/>
                    <a:pt x="53945" y="84183"/>
                  </a:cubicBezTo>
                  <a:close/>
                  <a:moveTo>
                    <a:pt x="44374" y="40987"/>
                  </a:moveTo>
                  <a:cubicBezTo>
                    <a:pt x="53307" y="36814"/>
                    <a:pt x="57185" y="32348"/>
                    <a:pt x="57185" y="25034"/>
                  </a:cubicBezTo>
                  <a:cubicBezTo>
                    <a:pt x="57185" y="19536"/>
                    <a:pt x="53307" y="15511"/>
                    <a:pt x="47810" y="15511"/>
                  </a:cubicBezTo>
                  <a:cubicBezTo>
                    <a:pt x="41870" y="15511"/>
                    <a:pt x="37256" y="19389"/>
                    <a:pt x="37256" y="26850"/>
                  </a:cubicBezTo>
                  <a:cubicBezTo>
                    <a:pt x="37256" y="31317"/>
                    <a:pt x="39956" y="35636"/>
                    <a:pt x="44423" y="40987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54"/>
            <p:cNvSpPr/>
            <p:nvPr/>
          </p:nvSpPr>
          <p:spPr>
            <a:xfrm>
              <a:off x="8144268" y="3632655"/>
              <a:ext cx="84575" cy="109609"/>
            </a:xfrm>
            <a:custGeom>
              <a:rect b="b" l="l" r="r" t="t"/>
              <a:pathLst>
                <a:path extrusionOk="0" h="109609" w="84575">
                  <a:moveTo>
                    <a:pt x="49" y="74562"/>
                  </a:moveTo>
                  <a:lnTo>
                    <a:pt x="23119" y="74562"/>
                  </a:lnTo>
                  <a:cubicBezTo>
                    <a:pt x="24150" y="84084"/>
                    <a:pt x="28175" y="91987"/>
                    <a:pt x="43981" y="91987"/>
                  </a:cubicBezTo>
                  <a:cubicBezTo>
                    <a:pt x="54534" y="91987"/>
                    <a:pt x="61554" y="86195"/>
                    <a:pt x="61554" y="77850"/>
                  </a:cubicBezTo>
                  <a:cubicBezTo>
                    <a:pt x="61554" y="69506"/>
                    <a:pt x="57087" y="66364"/>
                    <a:pt x="41429" y="64008"/>
                  </a:cubicBezTo>
                  <a:cubicBezTo>
                    <a:pt x="14186" y="60425"/>
                    <a:pt x="2994" y="52227"/>
                    <a:pt x="2994" y="31710"/>
                  </a:cubicBezTo>
                  <a:cubicBezTo>
                    <a:pt x="2994" y="13548"/>
                    <a:pt x="18162" y="0"/>
                    <a:pt x="41723" y="0"/>
                  </a:cubicBezTo>
                  <a:cubicBezTo>
                    <a:pt x="65284" y="0"/>
                    <a:pt x="79716" y="10701"/>
                    <a:pt x="81630" y="31857"/>
                  </a:cubicBezTo>
                  <a:lnTo>
                    <a:pt x="59443" y="31857"/>
                  </a:lnTo>
                  <a:cubicBezTo>
                    <a:pt x="57971" y="22187"/>
                    <a:pt x="52277" y="17720"/>
                    <a:pt x="41723" y="17720"/>
                  </a:cubicBezTo>
                  <a:cubicBezTo>
                    <a:pt x="31170" y="17720"/>
                    <a:pt x="25770" y="22629"/>
                    <a:pt x="25770" y="29795"/>
                  </a:cubicBezTo>
                  <a:cubicBezTo>
                    <a:pt x="25770" y="37404"/>
                    <a:pt x="29206" y="40987"/>
                    <a:pt x="45552" y="43343"/>
                  </a:cubicBezTo>
                  <a:cubicBezTo>
                    <a:pt x="71322" y="46632"/>
                    <a:pt x="84575" y="53602"/>
                    <a:pt x="84575" y="75642"/>
                  </a:cubicBezTo>
                  <a:cubicBezTo>
                    <a:pt x="84575" y="94540"/>
                    <a:pt x="69113" y="109609"/>
                    <a:pt x="43932" y="109609"/>
                  </a:cubicBezTo>
                  <a:cubicBezTo>
                    <a:pt x="14726" y="109609"/>
                    <a:pt x="1325" y="95914"/>
                    <a:pt x="0" y="74611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54"/>
            <p:cNvSpPr/>
            <p:nvPr/>
          </p:nvSpPr>
          <p:spPr>
            <a:xfrm>
              <a:off x="8243029" y="3662696"/>
              <a:ext cx="72696" cy="79519"/>
            </a:xfrm>
            <a:custGeom>
              <a:rect b="b" l="l" r="r" t="t"/>
              <a:pathLst>
                <a:path extrusionOk="0" h="79519" w="72696">
                  <a:moveTo>
                    <a:pt x="0" y="50166"/>
                  </a:moveTo>
                  <a:lnTo>
                    <a:pt x="0" y="0"/>
                  </a:lnTo>
                  <a:lnTo>
                    <a:pt x="21451" y="0"/>
                  </a:lnTo>
                  <a:lnTo>
                    <a:pt x="21451" y="47221"/>
                  </a:lnTo>
                  <a:cubicBezTo>
                    <a:pt x="21451" y="57774"/>
                    <a:pt x="25770" y="62879"/>
                    <a:pt x="34998" y="62879"/>
                  </a:cubicBezTo>
                  <a:cubicBezTo>
                    <a:pt x="44227" y="62879"/>
                    <a:pt x="51246" y="57234"/>
                    <a:pt x="51246" y="45748"/>
                  </a:cubicBezTo>
                  <a:lnTo>
                    <a:pt x="51246" y="49"/>
                  </a:lnTo>
                  <a:lnTo>
                    <a:pt x="72696" y="49"/>
                  </a:lnTo>
                  <a:lnTo>
                    <a:pt x="72696" y="77899"/>
                  </a:lnTo>
                  <a:lnTo>
                    <a:pt x="51246" y="77899"/>
                  </a:lnTo>
                  <a:lnTo>
                    <a:pt x="51246" y="65677"/>
                  </a:lnTo>
                  <a:cubicBezTo>
                    <a:pt x="47221" y="73580"/>
                    <a:pt x="39318" y="79519"/>
                    <a:pt x="26506" y="79519"/>
                  </a:cubicBezTo>
                  <a:cubicBezTo>
                    <a:pt x="11339" y="79519"/>
                    <a:pt x="0" y="70586"/>
                    <a:pt x="0" y="50166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54"/>
            <p:cNvSpPr/>
            <p:nvPr/>
          </p:nvSpPr>
          <p:spPr>
            <a:xfrm>
              <a:off x="8334771" y="3660929"/>
              <a:ext cx="80451" cy="106172"/>
            </a:xfrm>
            <a:custGeom>
              <a:rect b="b" l="l" r="r" t="t"/>
              <a:pathLst>
                <a:path extrusionOk="0" h="106172" w="80451">
                  <a:moveTo>
                    <a:pt x="0" y="1767"/>
                  </a:moveTo>
                  <a:lnTo>
                    <a:pt x="21598" y="1767"/>
                  </a:lnTo>
                  <a:lnTo>
                    <a:pt x="21598" y="13989"/>
                  </a:lnTo>
                  <a:cubicBezTo>
                    <a:pt x="25917" y="6528"/>
                    <a:pt x="34998" y="0"/>
                    <a:pt x="46484" y="0"/>
                  </a:cubicBezTo>
                  <a:cubicBezTo>
                    <a:pt x="65530" y="0"/>
                    <a:pt x="80452" y="14137"/>
                    <a:pt x="80452" y="39907"/>
                  </a:cubicBezTo>
                  <a:lnTo>
                    <a:pt x="80452" y="41085"/>
                  </a:lnTo>
                  <a:cubicBezTo>
                    <a:pt x="80452" y="66855"/>
                    <a:pt x="65873" y="81286"/>
                    <a:pt x="46484" y="81286"/>
                  </a:cubicBezTo>
                  <a:cubicBezTo>
                    <a:pt x="34409" y="81286"/>
                    <a:pt x="25623" y="75347"/>
                    <a:pt x="21598" y="67739"/>
                  </a:cubicBezTo>
                  <a:lnTo>
                    <a:pt x="21598" y="106173"/>
                  </a:lnTo>
                  <a:lnTo>
                    <a:pt x="0" y="106173"/>
                  </a:lnTo>
                  <a:lnTo>
                    <a:pt x="0" y="1816"/>
                  </a:lnTo>
                  <a:close/>
                  <a:moveTo>
                    <a:pt x="58511" y="41232"/>
                  </a:moveTo>
                  <a:lnTo>
                    <a:pt x="58511" y="40054"/>
                  </a:lnTo>
                  <a:cubicBezTo>
                    <a:pt x="58511" y="24248"/>
                    <a:pt x="50755" y="16542"/>
                    <a:pt x="39907" y="16542"/>
                  </a:cubicBezTo>
                  <a:cubicBezTo>
                    <a:pt x="29059" y="16542"/>
                    <a:pt x="20862" y="24445"/>
                    <a:pt x="20862" y="40054"/>
                  </a:cubicBezTo>
                  <a:lnTo>
                    <a:pt x="20862" y="41232"/>
                  </a:lnTo>
                  <a:cubicBezTo>
                    <a:pt x="20862" y="56891"/>
                    <a:pt x="28323" y="64450"/>
                    <a:pt x="40054" y="64450"/>
                  </a:cubicBezTo>
                  <a:cubicBezTo>
                    <a:pt x="51786" y="64450"/>
                    <a:pt x="58511" y="56400"/>
                    <a:pt x="58511" y="41232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54"/>
            <p:cNvSpPr/>
            <p:nvPr/>
          </p:nvSpPr>
          <p:spPr>
            <a:xfrm>
              <a:off x="8429605" y="3660929"/>
              <a:ext cx="80451" cy="106172"/>
            </a:xfrm>
            <a:custGeom>
              <a:rect b="b" l="l" r="r" t="t"/>
              <a:pathLst>
                <a:path extrusionOk="0" h="106172" w="80451">
                  <a:moveTo>
                    <a:pt x="0" y="1767"/>
                  </a:moveTo>
                  <a:lnTo>
                    <a:pt x="21598" y="1767"/>
                  </a:lnTo>
                  <a:lnTo>
                    <a:pt x="21598" y="13989"/>
                  </a:lnTo>
                  <a:cubicBezTo>
                    <a:pt x="25917" y="6528"/>
                    <a:pt x="34998" y="0"/>
                    <a:pt x="46484" y="0"/>
                  </a:cubicBezTo>
                  <a:cubicBezTo>
                    <a:pt x="65530" y="0"/>
                    <a:pt x="80452" y="14137"/>
                    <a:pt x="80452" y="39907"/>
                  </a:cubicBezTo>
                  <a:lnTo>
                    <a:pt x="80452" y="41085"/>
                  </a:lnTo>
                  <a:cubicBezTo>
                    <a:pt x="80452" y="66855"/>
                    <a:pt x="65873" y="81286"/>
                    <a:pt x="46484" y="81286"/>
                  </a:cubicBezTo>
                  <a:cubicBezTo>
                    <a:pt x="34409" y="81286"/>
                    <a:pt x="25623" y="75347"/>
                    <a:pt x="21598" y="67739"/>
                  </a:cubicBezTo>
                  <a:lnTo>
                    <a:pt x="21598" y="106173"/>
                  </a:lnTo>
                  <a:lnTo>
                    <a:pt x="0" y="106173"/>
                  </a:lnTo>
                  <a:lnTo>
                    <a:pt x="0" y="1816"/>
                  </a:lnTo>
                  <a:close/>
                  <a:moveTo>
                    <a:pt x="58510" y="41232"/>
                  </a:moveTo>
                  <a:lnTo>
                    <a:pt x="58510" y="40054"/>
                  </a:lnTo>
                  <a:cubicBezTo>
                    <a:pt x="58510" y="24248"/>
                    <a:pt x="50755" y="16542"/>
                    <a:pt x="39907" y="16542"/>
                  </a:cubicBezTo>
                  <a:cubicBezTo>
                    <a:pt x="29059" y="16542"/>
                    <a:pt x="20862" y="24445"/>
                    <a:pt x="20862" y="40054"/>
                  </a:cubicBezTo>
                  <a:lnTo>
                    <a:pt x="20862" y="41232"/>
                  </a:lnTo>
                  <a:cubicBezTo>
                    <a:pt x="20862" y="56891"/>
                    <a:pt x="28323" y="64450"/>
                    <a:pt x="40054" y="64450"/>
                  </a:cubicBezTo>
                  <a:cubicBezTo>
                    <a:pt x="51786" y="64450"/>
                    <a:pt x="58510" y="56400"/>
                    <a:pt x="58510" y="41232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54"/>
            <p:cNvSpPr/>
            <p:nvPr/>
          </p:nvSpPr>
          <p:spPr>
            <a:xfrm>
              <a:off x="8519727" y="3660929"/>
              <a:ext cx="82022" cy="81286"/>
            </a:xfrm>
            <a:custGeom>
              <a:rect b="b" l="l" r="r" t="t"/>
              <a:pathLst>
                <a:path extrusionOk="0" h="81286" w="82022">
                  <a:moveTo>
                    <a:pt x="0" y="41527"/>
                  </a:moveTo>
                  <a:lnTo>
                    <a:pt x="0" y="40349"/>
                  </a:lnTo>
                  <a:cubicBezTo>
                    <a:pt x="0" y="15904"/>
                    <a:pt x="17720" y="0"/>
                    <a:pt x="41085" y="0"/>
                  </a:cubicBezTo>
                  <a:cubicBezTo>
                    <a:pt x="64450" y="0"/>
                    <a:pt x="82023" y="15658"/>
                    <a:pt x="82023" y="39907"/>
                  </a:cubicBezTo>
                  <a:lnTo>
                    <a:pt x="82023" y="41085"/>
                  </a:lnTo>
                  <a:cubicBezTo>
                    <a:pt x="82023" y="65628"/>
                    <a:pt x="64303" y="81286"/>
                    <a:pt x="40938" y="81286"/>
                  </a:cubicBezTo>
                  <a:cubicBezTo>
                    <a:pt x="17573" y="81286"/>
                    <a:pt x="0" y="65824"/>
                    <a:pt x="0" y="41527"/>
                  </a:cubicBezTo>
                  <a:close/>
                  <a:moveTo>
                    <a:pt x="60130" y="41232"/>
                  </a:moveTo>
                  <a:lnTo>
                    <a:pt x="60130" y="40201"/>
                  </a:lnTo>
                  <a:cubicBezTo>
                    <a:pt x="60130" y="25328"/>
                    <a:pt x="53111" y="16395"/>
                    <a:pt x="41085" y="16395"/>
                  </a:cubicBezTo>
                  <a:cubicBezTo>
                    <a:pt x="29059" y="16395"/>
                    <a:pt x="22040" y="25034"/>
                    <a:pt x="22040" y="39907"/>
                  </a:cubicBezTo>
                  <a:lnTo>
                    <a:pt x="22040" y="41085"/>
                  </a:lnTo>
                  <a:cubicBezTo>
                    <a:pt x="22040" y="55958"/>
                    <a:pt x="28912" y="64892"/>
                    <a:pt x="41085" y="64892"/>
                  </a:cubicBezTo>
                  <a:cubicBezTo>
                    <a:pt x="53258" y="64892"/>
                    <a:pt x="60130" y="55958"/>
                    <a:pt x="60130" y="41232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54"/>
            <p:cNvSpPr/>
            <p:nvPr/>
          </p:nvSpPr>
          <p:spPr>
            <a:xfrm>
              <a:off x="8616181" y="3661469"/>
              <a:ext cx="46778" cy="79028"/>
            </a:xfrm>
            <a:custGeom>
              <a:rect b="b" l="l" r="r" t="t"/>
              <a:pathLst>
                <a:path extrusionOk="0" h="79028" w="46778">
                  <a:moveTo>
                    <a:pt x="0" y="1227"/>
                  </a:moveTo>
                  <a:lnTo>
                    <a:pt x="21598" y="1227"/>
                  </a:lnTo>
                  <a:lnTo>
                    <a:pt x="21598" y="16100"/>
                  </a:lnTo>
                  <a:cubicBezTo>
                    <a:pt x="26507" y="5694"/>
                    <a:pt x="34115" y="147"/>
                    <a:pt x="46779" y="0"/>
                  </a:cubicBezTo>
                  <a:lnTo>
                    <a:pt x="46779" y="20076"/>
                  </a:lnTo>
                  <a:cubicBezTo>
                    <a:pt x="30826" y="19929"/>
                    <a:pt x="21598" y="25132"/>
                    <a:pt x="21598" y="40005"/>
                  </a:cubicBezTo>
                  <a:lnTo>
                    <a:pt x="21598" y="79028"/>
                  </a:lnTo>
                  <a:lnTo>
                    <a:pt x="0" y="79028"/>
                  </a:lnTo>
                  <a:lnTo>
                    <a:pt x="0" y="1178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54"/>
            <p:cNvSpPr/>
            <p:nvPr/>
          </p:nvSpPr>
          <p:spPr>
            <a:xfrm>
              <a:off x="8671157" y="3645860"/>
              <a:ext cx="48251" cy="96159"/>
            </a:xfrm>
            <a:custGeom>
              <a:rect b="b" l="l" r="r" t="t"/>
              <a:pathLst>
                <a:path extrusionOk="0" h="96159" w="48251">
                  <a:moveTo>
                    <a:pt x="9964" y="71616"/>
                  </a:moveTo>
                  <a:lnTo>
                    <a:pt x="9964" y="32151"/>
                  </a:lnTo>
                  <a:lnTo>
                    <a:pt x="0" y="32151"/>
                  </a:lnTo>
                  <a:lnTo>
                    <a:pt x="0" y="16837"/>
                  </a:lnTo>
                  <a:lnTo>
                    <a:pt x="9964" y="16837"/>
                  </a:lnTo>
                  <a:lnTo>
                    <a:pt x="9964" y="0"/>
                  </a:lnTo>
                  <a:lnTo>
                    <a:pt x="31415" y="0"/>
                  </a:lnTo>
                  <a:lnTo>
                    <a:pt x="31415" y="16837"/>
                  </a:lnTo>
                  <a:lnTo>
                    <a:pt x="47810" y="16837"/>
                  </a:lnTo>
                  <a:lnTo>
                    <a:pt x="47810" y="32151"/>
                  </a:lnTo>
                  <a:lnTo>
                    <a:pt x="31415" y="32151"/>
                  </a:lnTo>
                  <a:lnTo>
                    <a:pt x="31415" y="69653"/>
                  </a:lnTo>
                  <a:cubicBezTo>
                    <a:pt x="31415" y="75887"/>
                    <a:pt x="34557" y="78881"/>
                    <a:pt x="40054" y="78881"/>
                  </a:cubicBezTo>
                  <a:cubicBezTo>
                    <a:pt x="43343" y="78881"/>
                    <a:pt x="45699" y="78439"/>
                    <a:pt x="48251" y="77409"/>
                  </a:cubicBezTo>
                  <a:lnTo>
                    <a:pt x="48251" y="94098"/>
                  </a:lnTo>
                  <a:cubicBezTo>
                    <a:pt x="45257" y="95129"/>
                    <a:pt x="40938" y="96159"/>
                    <a:pt x="35146" y="96159"/>
                  </a:cubicBezTo>
                  <a:cubicBezTo>
                    <a:pt x="18751" y="96159"/>
                    <a:pt x="9964" y="87815"/>
                    <a:pt x="9964" y="71616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6" name="Google Shape;296;p54"/>
          <p:cNvGrpSpPr/>
          <p:nvPr/>
        </p:nvGrpSpPr>
        <p:grpSpPr>
          <a:xfrm>
            <a:off x="9462620" y="4179499"/>
            <a:ext cx="2315679" cy="836670"/>
            <a:chOff x="9464386" y="3519071"/>
            <a:chExt cx="2315679" cy="836670"/>
          </a:xfrm>
        </p:grpSpPr>
        <p:sp>
          <p:nvSpPr>
            <p:cNvPr id="297" name="Google Shape;297;p54"/>
            <p:cNvSpPr/>
            <p:nvPr/>
          </p:nvSpPr>
          <p:spPr>
            <a:xfrm>
              <a:off x="9542384" y="3519071"/>
              <a:ext cx="2159782" cy="332753"/>
            </a:xfrm>
            <a:custGeom>
              <a:rect b="b" l="l" r="r" t="t"/>
              <a:pathLst>
                <a:path extrusionOk="0" h="332753" w="2159782">
                  <a:moveTo>
                    <a:pt x="2159733" y="332754"/>
                  </a:moveTo>
                  <a:lnTo>
                    <a:pt x="2159733" y="76672"/>
                  </a:lnTo>
                  <a:cubicBezTo>
                    <a:pt x="2159733" y="34311"/>
                    <a:pt x="2125422" y="0"/>
                    <a:pt x="2083061" y="0"/>
                  </a:cubicBezTo>
                  <a:lnTo>
                    <a:pt x="76672" y="0"/>
                  </a:lnTo>
                  <a:cubicBezTo>
                    <a:pt x="34311" y="0"/>
                    <a:pt x="0" y="34311"/>
                    <a:pt x="0" y="76672"/>
                  </a:cubicBezTo>
                  <a:lnTo>
                    <a:pt x="0" y="332754"/>
                  </a:lnTo>
                  <a:lnTo>
                    <a:pt x="2159783" y="332754"/>
                  </a:lnTo>
                  <a:close/>
                </a:path>
              </a:pathLst>
            </a:custGeom>
            <a:solidFill>
              <a:srgbClr val="40B3E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p54"/>
            <p:cNvSpPr/>
            <p:nvPr/>
          </p:nvSpPr>
          <p:spPr>
            <a:xfrm>
              <a:off x="9464386" y="3881276"/>
              <a:ext cx="2315679" cy="474465"/>
            </a:xfrm>
            <a:custGeom>
              <a:rect b="b" l="l" r="r" t="t"/>
              <a:pathLst>
                <a:path extrusionOk="0" h="474465" w="2315679">
                  <a:moveTo>
                    <a:pt x="2239007" y="0"/>
                  </a:moveTo>
                  <a:cubicBezTo>
                    <a:pt x="2281352" y="0"/>
                    <a:pt x="2315679" y="34327"/>
                    <a:pt x="2315679" y="76672"/>
                  </a:cubicBezTo>
                  <a:lnTo>
                    <a:pt x="2315679" y="397793"/>
                  </a:lnTo>
                  <a:cubicBezTo>
                    <a:pt x="2315679" y="440138"/>
                    <a:pt x="2281352" y="474465"/>
                    <a:pt x="2239007" y="474465"/>
                  </a:cubicBezTo>
                  <a:lnTo>
                    <a:pt x="76672" y="474465"/>
                  </a:lnTo>
                  <a:cubicBezTo>
                    <a:pt x="34327" y="474465"/>
                    <a:pt x="0" y="440138"/>
                    <a:pt x="0" y="397793"/>
                  </a:cubicBezTo>
                  <a:lnTo>
                    <a:pt x="0" y="76672"/>
                  </a:lnTo>
                  <a:cubicBezTo>
                    <a:pt x="0" y="34327"/>
                    <a:pt x="34327" y="0"/>
                    <a:pt x="76672" y="0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p54"/>
            <p:cNvSpPr/>
            <p:nvPr/>
          </p:nvSpPr>
          <p:spPr>
            <a:xfrm>
              <a:off x="10301223" y="3964694"/>
              <a:ext cx="291331" cy="307684"/>
            </a:xfrm>
            <a:custGeom>
              <a:rect b="b" l="l" r="r" t="t"/>
              <a:pathLst>
                <a:path extrusionOk="0" h="307684" w="291331">
                  <a:moveTo>
                    <a:pt x="88630" y="89610"/>
                  </a:moveTo>
                  <a:lnTo>
                    <a:pt x="136931" y="4053"/>
                  </a:lnTo>
                  <a:cubicBezTo>
                    <a:pt x="140072" y="-1542"/>
                    <a:pt x="148270" y="-1297"/>
                    <a:pt x="151067" y="4495"/>
                  </a:cubicBezTo>
                  <a:lnTo>
                    <a:pt x="190336" y="84898"/>
                  </a:lnTo>
                  <a:cubicBezTo>
                    <a:pt x="191367" y="87058"/>
                    <a:pt x="193330" y="88580"/>
                    <a:pt x="195638" y="89169"/>
                  </a:cubicBezTo>
                  <a:lnTo>
                    <a:pt x="285220" y="110963"/>
                  </a:lnTo>
                  <a:cubicBezTo>
                    <a:pt x="291159" y="112386"/>
                    <a:pt x="293368" y="119749"/>
                    <a:pt x="289146" y="124216"/>
                  </a:cubicBezTo>
                  <a:lnTo>
                    <a:pt x="225040" y="192249"/>
                  </a:lnTo>
                  <a:cubicBezTo>
                    <a:pt x="223420" y="193967"/>
                    <a:pt x="222635" y="196323"/>
                    <a:pt x="222929" y="198679"/>
                  </a:cubicBezTo>
                  <a:lnTo>
                    <a:pt x="234906" y="298717"/>
                  </a:lnTo>
                  <a:cubicBezTo>
                    <a:pt x="235692" y="305294"/>
                    <a:pt x="228623" y="309908"/>
                    <a:pt x="222929" y="306570"/>
                  </a:cubicBezTo>
                  <a:lnTo>
                    <a:pt x="143066" y="259595"/>
                  </a:lnTo>
                  <a:cubicBezTo>
                    <a:pt x="140760" y="258270"/>
                    <a:pt x="137962" y="258123"/>
                    <a:pt x="135556" y="259301"/>
                  </a:cubicBezTo>
                  <a:lnTo>
                    <a:pt x="53337" y="298864"/>
                  </a:lnTo>
                  <a:cubicBezTo>
                    <a:pt x="47594" y="301613"/>
                    <a:pt x="41115" y="296900"/>
                    <a:pt x="41949" y="290617"/>
                  </a:cubicBezTo>
                  <a:lnTo>
                    <a:pt x="54859" y="194114"/>
                  </a:lnTo>
                  <a:cubicBezTo>
                    <a:pt x="55154" y="192053"/>
                    <a:pt x="54614" y="189942"/>
                    <a:pt x="53337" y="188273"/>
                  </a:cubicBezTo>
                  <a:lnTo>
                    <a:pt x="1601" y="118964"/>
                  </a:lnTo>
                  <a:cubicBezTo>
                    <a:pt x="-1983" y="114153"/>
                    <a:pt x="766" y="107281"/>
                    <a:pt x="6706" y="106300"/>
                  </a:cubicBezTo>
                  <a:lnTo>
                    <a:pt x="82985" y="93635"/>
                  </a:lnTo>
                  <a:cubicBezTo>
                    <a:pt x="85390" y="93243"/>
                    <a:pt x="87452" y="91770"/>
                    <a:pt x="88630" y="89659"/>
                  </a:cubicBezTo>
                  <a:close/>
                </a:path>
              </a:pathLst>
            </a:custGeom>
            <a:solidFill>
              <a:srgbClr val="FD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p54"/>
            <p:cNvSpPr/>
            <p:nvPr/>
          </p:nvSpPr>
          <p:spPr>
            <a:xfrm>
              <a:off x="9939067" y="3964694"/>
              <a:ext cx="291331" cy="307684"/>
            </a:xfrm>
            <a:custGeom>
              <a:rect b="b" l="l" r="r" t="t"/>
              <a:pathLst>
                <a:path extrusionOk="0" h="307684" w="291331">
                  <a:moveTo>
                    <a:pt x="88630" y="89610"/>
                  </a:moveTo>
                  <a:lnTo>
                    <a:pt x="136931" y="4053"/>
                  </a:lnTo>
                  <a:cubicBezTo>
                    <a:pt x="140072" y="-1542"/>
                    <a:pt x="148270" y="-1297"/>
                    <a:pt x="151067" y="4495"/>
                  </a:cubicBezTo>
                  <a:lnTo>
                    <a:pt x="190336" y="84898"/>
                  </a:lnTo>
                  <a:cubicBezTo>
                    <a:pt x="191367" y="87058"/>
                    <a:pt x="193330" y="88580"/>
                    <a:pt x="195637" y="89169"/>
                  </a:cubicBezTo>
                  <a:lnTo>
                    <a:pt x="285219" y="110963"/>
                  </a:lnTo>
                  <a:cubicBezTo>
                    <a:pt x="291159" y="112386"/>
                    <a:pt x="293368" y="119749"/>
                    <a:pt x="289146" y="124216"/>
                  </a:cubicBezTo>
                  <a:lnTo>
                    <a:pt x="225040" y="192249"/>
                  </a:lnTo>
                  <a:cubicBezTo>
                    <a:pt x="223420" y="193967"/>
                    <a:pt x="222635" y="196323"/>
                    <a:pt x="222929" y="198679"/>
                  </a:cubicBezTo>
                  <a:lnTo>
                    <a:pt x="234906" y="298717"/>
                  </a:lnTo>
                  <a:cubicBezTo>
                    <a:pt x="235692" y="305294"/>
                    <a:pt x="228623" y="309908"/>
                    <a:pt x="222929" y="306570"/>
                  </a:cubicBezTo>
                  <a:lnTo>
                    <a:pt x="143066" y="259595"/>
                  </a:lnTo>
                  <a:cubicBezTo>
                    <a:pt x="140759" y="258270"/>
                    <a:pt x="137961" y="258123"/>
                    <a:pt x="135556" y="259301"/>
                  </a:cubicBezTo>
                  <a:lnTo>
                    <a:pt x="53337" y="298864"/>
                  </a:lnTo>
                  <a:cubicBezTo>
                    <a:pt x="47594" y="301613"/>
                    <a:pt x="41115" y="296900"/>
                    <a:pt x="41949" y="290617"/>
                  </a:cubicBezTo>
                  <a:lnTo>
                    <a:pt x="54859" y="194114"/>
                  </a:lnTo>
                  <a:cubicBezTo>
                    <a:pt x="55153" y="192053"/>
                    <a:pt x="54613" y="189942"/>
                    <a:pt x="53337" y="188273"/>
                  </a:cubicBezTo>
                  <a:lnTo>
                    <a:pt x="1601" y="118964"/>
                  </a:lnTo>
                  <a:cubicBezTo>
                    <a:pt x="-1983" y="114153"/>
                    <a:pt x="766" y="107281"/>
                    <a:pt x="6706" y="106300"/>
                  </a:cubicBezTo>
                  <a:lnTo>
                    <a:pt x="82985" y="93635"/>
                  </a:lnTo>
                  <a:cubicBezTo>
                    <a:pt x="85390" y="93243"/>
                    <a:pt x="87452" y="91770"/>
                    <a:pt x="88630" y="89659"/>
                  </a:cubicBezTo>
                  <a:close/>
                </a:path>
              </a:pathLst>
            </a:custGeom>
            <a:solidFill>
              <a:srgbClr val="FD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54"/>
            <p:cNvSpPr/>
            <p:nvPr/>
          </p:nvSpPr>
          <p:spPr>
            <a:xfrm>
              <a:off x="9576861" y="3964694"/>
              <a:ext cx="291331" cy="307684"/>
            </a:xfrm>
            <a:custGeom>
              <a:rect b="b" l="l" r="r" t="t"/>
              <a:pathLst>
                <a:path extrusionOk="0" h="307684" w="291331">
                  <a:moveTo>
                    <a:pt x="88630" y="89610"/>
                  </a:moveTo>
                  <a:lnTo>
                    <a:pt x="136931" y="4053"/>
                  </a:lnTo>
                  <a:cubicBezTo>
                    <a:pt x="140072" y="-1542"/>
                    <a:pt x="148269" y="-1297"/>
                    <a:pt x="151067" y="4495"/>
                  </a:cubicBezTo>
                  <a:lnTo>
                    <a:pt x="190336" y="84898"/>
                  </a:lnTo>
                  <a:cubicBezTo>
                    <a:pt x="191367" y="87058"/>
                    <a:pt x="193331" y="88580"/>
                    <a:pt x="195638" y="89169"/>
                  </a:cubicBezTo>
                  <a:lnTo>
                    <a:pt x="285219" y="110963"/>
                  </a:lnTo>
                  <a:cubicBezTo>
                    <a:pt x="291159" y="112386"/>
                    <a:pt x="293368" y="119749"/>
                    <a:pt x="289146" y="124216"/>
                  </a:cubicBezTo>
                  <a:lnTo>
                    <a:pt x="225040" y="192249"/>
                  </a:lnTo>
                  <a:cubicBezTo>
                    <a:pt x="223420" y="193967"/>
                    <a:pt x="222635" y="196323"/>
                    <a:pt x="222929" y="198679"/>
                  </a:cubicBezTo>
                  <a:lnTo>
                    <a:pt x="234906" y="298717"/>
                  </a:lnTo>
                  <a:cubicBezTo>
                    <a:pt x="235692" y="305294"/>
                    <a:pt x="228623" y="309908"/>
                    <a:pt x="222929" y="306570"/>
                  </a:cubicBezTo>
                  <a:lnTo>
                    <a:pt x="143066" y="259595"/>
                  </a:lnTo>
                  <a:cubicBezTo>
                    <a:pt x="140759" y="258270"/>
                    <a:pt x="137962" y="258123"/>
                    <a:pt x="135556" y="259301"/>
                  </a:cubicBezTo>
                  <a:lnTo>
                    <a:pt x="53337" y="298864"/>
                  </a:lnTo>
                  <a:cubicBezTo>
                    <a:pt x="47594" y="301613"/>
                    <a:pt x="41115" y="296900"/>
                    <a:pt x="41949" y="290617"/>
                  </a:cubicBezTo>
                  <a:lnTo>
                    <a:pt x="54859" y="194114"/>
                  </a:lnTo>
                  <a:cubicBezTo>
                    <a:pt x="55154" y="192053"/>
                    <a:pt x="54614" y="189942"/>
                    <a:pt x="53337" y="188273"/>
                  </a:cubicBezTo>
                  <a:lnTo>
                    <a:pt x="1601" y="118964"/>
                  </a:lnTo>
                  <a:cubicBezTo>
                    <a:pt x="-1983" y="114153"/>
                    <a:pt x="766" y="107281"/>
                    <a:pt x="6706" y="106300"/>
                  </a:cubicBezTo>
                  <a:lnTo>
                    <a:pt x="82985" y="93635"/>
                  </a:lnTo>
                  <a:cubicBezTo>
                    <a:pt x="85390" y="93243"/>
                    <a:pt x="87452" y="91770"/>
                    <a:pt x="88630" y="89659"/>
                  </a:cubicBezTo>
                  <a:close/>
                </a:path>
              </a:pathLst>
            </a:custGeom>
            <a:solidFill>
              <a:srgbClr val="FD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p54"/>
            <p:cNvSpPr/>
            <p:nvPr/>
          </p:nvSpPr>
          <p:spPr>
            <a:xfrm>
              <a:off x="10663428" y="3964694"/>
              <a:ext cx="291331" cy="307684"/>
            </a:xfrm>
            <a:custGeom>
              <a:rect b="b" l="l" r="r" t="t"/>
              <a:pathLst>
                <a:path extrusionOk="0" h="307684" w="291331">
                  <a:moveTo>
                    <a:pt x="88630" y="89610"/>
                  </a:moveTo>
                  <a:lnTo>
                    <a:pt x="136931" y="4053"/>
                  </a:lnTo>
                  <a:cubicBezTo>
                    <a:pt x="140072" y="-1542"/>
                    <a:pt x="148270" y="-1297"/>
                    <a:pt x="151068" y="4495"/>
                  </a:cubicBezTo>
                  <a:lnTo>
                    <a:pt x="190336" y="84898"/>
                  </a:lnTo>
                  <a:cubicBezTo>
                    <a:pt x="191367" y="87058"/>
                    <a:pt x="193331" y="88580"/>
                    <a:pt x="195637" y="89169"/>
                  </a:cubicBezTo>
                  <a:lnTo>
                    <a:pt x="285219" y="110963"/>
                  </a:lnTo>
                  <a:cubicBezTo>
                    <a:pt x="291159" y="112386"/>
                    <a:pt x="293368" y="119749"/>
                    <a:pt x="289146" y="124216"/>
                  </a:cubicBezTo>
                  <a:lnTo>
                    <a:pt x="225040" y="192249"/>
                  </a:lnTo>
                  <a:cubicBezTo>
                    <a:pt x="223420" y="193967"/>
                    <a:pt x="222635" y="196323"/>
                    <a:pt x="222929" y="198679"/>
                  </a:cubicBezTo>
                  <a:lnTo>
                    <a:pt x="234906" y="298717"/>
                  </a:lnTo>
                  <a:cubicBezTo>
                    <a:pt x="235692" y="305294"/>
                    <a:pt x="228623" y="309908"/>
                    <a:pt x="222929" y="306570"/>
                  </a:cubicBezTo>
                  <a:lnTo>
                    <a:pt x="143067" y="259595"/>
                  </a:lnTo>
                  <a:cubicBezTo>
                    <a:pt x="140759" y="258270"/>
                    <a:pt x="137961" y="258123"/>
                    <a:pt x="135556" y="259301"/>
                  </a:cubicBezTo>
                  <a:lnTo>
                    <a:pt x="53337" y="298864"/>
                  </a:lnTo>
                  <a:cubicBezTo>
                    <a:pt x="47594" y="301613"/>
                    <a:pt x="41115" y="296900"/>
                    <a:pt x="41949" y="290617"/>
                  </a:cubicBezTo>
                  <a:lnTo>
                    <a:pt x="54859" y="194114"/>
                  </a:lnTo>
                  <a:cubicBezTo>
                    <a:pt x="55153" y="192053"/>
                    <a:pt x="54614" y="189942"/>
                    <a:pt x="53337" y="188273"/>
                  </a:cubicBezTo>
                  <a:lnTo>
                    <a:pt x="1601" y="118964"/>
                  </a:lnTo>
                  <a:cubicBezTo>
                    <a:pt x="-1983" y="114153"/>
                    <a:pt x="766" y="107281"/>
                    <a:pt x="6706" y="106300"/>
                  </a:cubicBezTo>
                  <a:lnTo>
                    <a:pt x="82985" y="93635"/>
                  </a:lnTo>
                  <a:cubicBezTo>
                    <a:pt x="85391" y="93243"/>
                    <a:pt x="87452" y="91770"/>
                    <a:pt x="88630" y="89659"/>
                  </a:cubicBezTo>
                  <a:close/>
                </a:path>
              </a:pathLst>
            </a:custGeom>
            <a:solidFill>
              <a:srgbClr val="FD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p54"/>
            <p:cNvSpPr/>
            <p:nvPr/>
          </p:nvSpPr>
          <p:spPr>
            <a:xfrm>
              <a:off x="11025643" y="3964673"/>
              <a:ext cx="143695" cy="299587"/>
            </a:xfrm>
            <a:custGeom>
              <a:rect b="b" l="l" r="r" t="t"/>
              <a:pathLst>
                <a:path extrusionOk="0" h="299587" w="143695">
                  <a:moveTo>
                    <a:pt x="136921" y="4025"/>
                  </a:moveTo>
                  <a:lnTo>
                    <a:pt x="88620" y="89582"/>
                  </a:lnTo>
                  <a:cubicBezTo>
                    <a:pt x="87442" y="91693"/>
                    <a:pt x="85332" y="93116"/>
                    <a:pt x="82976" y="93558"/>
                  </a:cubicBezTo>
                  <a:lnTo>
                    <a:pt x="6696" y="106222"/>
                  </a:lnTo>
                  <a:cubicBezTo>
                    <a:pt x="806" y="107204"/>
                    <a:pt x="-1992" y="114076"/>
                    <a:pt x="1591" y="118886"/>
                  </a:cubicBezTo>
                  <a:lnTo>
                    <a:pt x="53328" y="188196"/>
                  </a:lnTo>
                  <a:cubicBezTo>
                    <a:pt x="54555" y="189865"/>
                    <a:pt x="55144" y="191975"/>
                    <a:pt x="54850" y="194037"/>
                  </a:cubicBezTo>
                  <a:lnTo>
                    <a:pt x="41940" y="290540"/>
                  </a:lnTo>
                  <a:cubicBezTo>
                    <a:pt x="41105" y="296823"/>
                    <a:pt x="47585" y="301535"/>
                    <a:pt x="53328" y="298786"/>
                  </a:cubicBezTo>
                  <a:lnTo>
                    <a:pt x="135547" y="259223"/>
                  </a:lnTo>
                  <a:cubicBezTo>
                    <a:pt x="137952" y="258045"/>
                    <a:pt x="140750" y="258192"/>
                    <a:pt x="143057" y="259518"/>
                  </a:cubicBezTo>
                  <a:lnTo>
                    <a:pt x="143695" y="259910"/>
                  </a:lnTo>
                  <a:lnTo>
                    <a:pt x="143695" y="0"/>
                  </a:lnTo>
                  <a:cubicBezTo>
                    <a:pt x="141045" y="49"/>
                    <a:pt x="138443" y="1374"/>
                    <a:pt x="136970" y="4025"/>
                  </a:cubicBezTo>
                  <a:close/>
                </a:path>
              </a:pathLst>
            </a:custGeom>
            <a:solidFill>
              <a:srgbClr val="FD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54"/>
            <p:cNvSpPr/>
            <p:nvPr/>
          </p:nvSpPr>
          <p:spPr>
            <a:xfrm>
              <a:off x="11169240" y="3964718"/>
              <a:ext cx="147676" cy="307611"/>
            </a:xfrm>
            <a:custGeom>
              <a:rect b="b" l="l" r="r" t="t"/>
              <a:pathLst>
                <a:path extrusionOk="0" h="307611" w="147676">
                  <a:moveTo>
                    <a:pt x="91251" y="298644"/>
                  </a:moveTo>
                  <a:lnTo>
                    <a:pt x="79274" y="198607"/>
                  </a:lnTo>
                  <a:cubicBezTo>
                    <a:pt x="78979" y="196250"/>
                    <a:pt x="79765" y="193894"/>
                    <a:pt x="81385" y="192176"/>
                  </a:cubicBezTo>
                  <a:lnTo>
                    <a:pt x="145491" y="124143"/>
                  </a:lnTo>
                  <a:cubicBezTo>
                    <a:pt x="149712" y="119676"/>
                    <a:pt x="147503" y="112362"/>
                    <a:pt x="141564" y="110890"/>
                  </a:cubicBezTo>
                  <a:lnTo>
                    <a:pt x="51982" y="89096"/>
                  </a:lnTo>
                  <a:cubicBezTo>
                    <a:pt x="49675" y="88556"/>
                    <a:pt x="47712" y="86985"/>
                    <a:pt x="46681" y="84825"/>
                  </a:cubicBezTo>
                  <a:lnTo>
                    <a:pt x="7412" y="4422"/>
                  </a:lnTo>
                  <a:cubicBezTo>
                    <a:pt x="5940" y="1379"/>
                    <a:pt x="2945" y="-94"/>
                    <a:pt x="0" y="5"/>
                  </a:cubicBezTo>
                  <a:lnTo>
                    <a:pt x="0" y="259915"/>
                  </a:lnTo>
                  <a:lnTo>
                    <a:pt x="79225" y="306498"/>
                  </a:lnTo>
                  <a:cubicBezTo>
                    <a:pt x="84919" y="309835"/>
                    <a:pt x="91987" y="305221"/>
                    <a:pt x="91202" y="298644"/>
                  </a:cubicBezTo>
                  <a:close/>
                </a:path>
              </a:pathLst>
            </a:custGeom>
            <a:solidFill>
              <a:srgbClr val="FD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54"/>
            <p:cNvSpPr/>
            <p:nvPr/>
          </p:nvSpPr>
          <p:spPr>
            <a:xfrm>
              <a:off x="11438378" y="4075902"/>
              <a:ext cx="89631" cy="106467"/>
            </a:xfrm>
            <a:custGeom>
              <a:rect b="b" l="l" r="r" t="t"/>
              <a:pathLst>
                <a:path extrusionOk="0" h="106467" w="89631">
                  <a:moveTo>
                    <a:pt x="52277" y="85311"/>
                  </a:moveTo>
                  <a:lnTo>
                    <a:pt x="0" y="85311"/>
                  </a:lnTo>
                  <a:lnTo>
                    <a:pt x="0" y="76525"/>
                  </a:lnTo>
                  <a:lnTo>
                    <a:pt x="45994" y="0"/>
                  </a:lnTo>
                  <a:lnTo>
                    <a:pt x="75641" y="0"/>
                  </a:lnTo>
                  <a:lnTo>
                    <a:pt x="75641" y="68033"/>
                  </a:lnTo>
                  <a:lnTo>
                    <a:pt x="89631" y="68033"/>
                  </a:lnTo>
                  <a:lnTo>
                    <a:pt x="89631" y="85311"/>
                  </a:lnTo>
                  <a:lnTo>
                    <a:pt x="75641" y="85311"/>
                  </a:lnTo>
                  <a:lnTo>
                    <a:pt x="75641" y="106468"/>
                  </a:lnTo>
                  <a:lnTo>
                    <a:pt x="52277" y="106468"/>
                  </a:lnTo>
                  <a:lnTo>
                    <a:pt x="52277" y="85311"/>
                  </a:lnTo>
                  <a:close/>
                  <a:moveTo>
                    <a:pt x="52718" y="68033"/>
                  </a:moveTo>
                  <a:lnTo>
                    <a:pt x="52718" y="18162"/>
                  </a:lnTo>
                  <a:lnTo>
                    <a:pt x="24150" y="68033"/>
                  </a:lnTo>
                  <a:lnTo>
                    <a:pt x="52718" y="68033"/>
                  </a:lnTo>
                  <a:close/>
                </a:path>
              </a:pathLst>
            </a:cu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p54"/>
            <p:cNvSpPr/>
            <p:nvPr/>
          </p:nvSpPr>
          <p:spPr>
            <a:xfrm>
              <a:off x="11539201" y="4157630"/>
              <a:ext cx="26653" cy="26064"/>
            </a:xfrm>
            <a:custGeom>
              <a:rect b="b" l="l" r="r" t="t"/>
              <a:pathLst>
                <a:path extrusionOk="0" h="26064" w="26653">
                  <a:moveTo>
                    <a:pt x="0" y="12959"/>
                  </a:moveTo>
                  <a:cubicBezTo>
                    <a:pt x="0" y="5792"/>
                    <a:pt x="5792" y="0"/>
                    <a:pt x="13253" y="0"/>
                  </a:cubicBezTo>
                  <a:cubicBezTo>
                    <a:pt x="20714" y="0"/>
                    <a:pt x="26654" y="5792"/>
                    <a:pt x="26654" y="12959"/>
                  </a:cubicBezTo>
                  <a:cubicBezTo>
                    <a:pt x="26654" y="20125"/>
                    <a:pt x="20862" y="26065"/>
                    <a:pt x="13253" y="26065"/>
                  </a:cubicBezTo>
                  <a:cubicBezTo>
                    <a:pt x="5645" y="26065"/>
                    <a:pt x="0" y="20273"/>
                    <a:pt x="0" y="12959"/>
                  </a:cubicBezTo>
                  <a:close/>
                </a:path>
              </a:pathLst>
            </a:cu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p54"/>
            <p:cNvSpPr/>
            <p:nvPr/>
          </p:nvSpPr>
          <p:spPr>
            <a:xfrm>
              <a:off x="11576801" y="4075853"/>
              <a:ext cx="80255" cy="108087"/>
            </a:xfrm>
            <a:custGeom>
              <a:rect b="b" l="l" r="r" t="t"/>
              <a:pathLst>
                <a:path extrusionOk="0" h="108087" w="80255">
                  <a:moveTo>
                    <a:pt x="49" y="74758"/>
                  </a:moveTo>
                  <a:lnTo>
                    <a:pt x="22236" y="74758"/>
                  </a:lnTo>
                  <a:cubicBezTo>
                    <a:pt x="23561" y="83692"/>
                    <a:pt x="27144" y="89631"/>
                    <a:pt x="39367" y="89631"/>
                  </a:cubicBezTo>
                  <a:cubicBezTo>
                    <a:pt x="50215" y="89631"/>
                    <a:pt x="56056" y="82023"/>
                    <a:pt x="56056" y="70733"/>
                  </a:cubicBezTo>
                  <a:cubicBezTo>
                    <a:pt x="56056" y="59443"/>
                    <a:pt x="49528" y="52129"/>
                    <a:pt x="38778" y="52129"/>
                  </a:cubicBezTo>
                  <a:cubicBezTo>
                    <a:pt x="28813" y="52129"/>
                    <a:pt x="22678" y="55713"/>
                    <a:pt x="18358" y="60621"/>
                  </a:cubicBezTo>
                  <a:lnTo>
                    <a:pt x="4958" y="60621"/>
                  </a:lnTo>
                  <a:lnTo>
                    <a:pt x="6430" y="0"/>
                  </a:lnTo>
                  <a:lnTo>
                    <a:pt x="73874" y="0"/>
                  </a:lnTo>
                  <a:lnTo>
                    <a:pt x="73874" y="18309"/>
                  </a:lnTo>
                  <a:lnTo>
                    <a:pt x="24445" y="18309"/>
                  </a:lnTo>
                  <a:lnTo>
                    <a:pt x="24003" y="44963"/>
                  </a:lnTo>
                  <a:cubicBezTo>
                    <a:pt x="28175" y="39907"/>
                    <a:pt x="35636" y="35146"/>
                    <a:pt x="47662" y="35146"/>
                  </a:cubicBezTo>
                  <a:cubicBezTo>
                    <a:pt x="67002" y="35146"/>
                    <a:pt x="80255" y="48399"/>
                    <a:pt x="80255" y="71027"/>
                  </a:cubicBezTo>
                  <a:cubicBezTo>
                    <a:pt x="80255" y="93656"/>
                    <a:pt x="64008" y="108087"/>
                    <a:pt x="39465" y="108087"/>
                  </a:cubicBezTo>
                  <a:cubicBezTo>
                    <a:pt x="13253" y="108087"/>
                    <a:pt x="1031" y="93803"/>
                    <a:pt x="0" y="74758"/>
                  </a:cubicBezTo>
                  <a:close/>
                </a:path>
              </a:pathLst>
            </a:cu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54"/>
            <p:cNvSpPr/>
            <p:nvPr/>
          </p:nvSpPr>
          <p:spPr>
            <a:xfrm>
              <a:off x="9903067" y="3634128"/>
              <a:ext cx="77408" cy="106467"/>
            </a:xfrm>
            <a:custGeom>
              <a:rect b="b" l="l" r="r" t="t"/>
              <a:pathLst>
                <a:path extrusionOk="0" h="106467" w="77408">
                  <a:moveTo>
                    <a:pt x="0" y="0"/>
                  </a:moveTo>
                  <a:lnTo>
                    <a:pt x="36766" y="0"/>
                  </a:lnTo>
                  <a:cubicBezTo>
                    <a:pt x="62683" y="0"/>
                    <a:pt x="77409" y="11486"/>
                    <a:pt x="77409" y="33967"/>
                  </a:cubicBezTo>
                  <a:lnTo>
                    <a:pt x="77409" y="34557"/>
                  </a:lnTo>
                  <a:cubicBezTo>
                    <a:pt x="77409" y="57038"/>
                    <a:pt x="61799" y="67739"/>
                    <a:pt x="37502" y="67739"/>
                  </a:cubicBezTo>
                  <a:lnTo>
                    <a:pt x="23954" y="67739"/>
                  </a:lnTo>
                  <a:lnTo>
                    <a:pt x="23954" y="106468"/>
                  </a:lnTo>
                  <a:lnTo>
                    <a:pt x="0" y="106468"/>
                  </a:lnTo>
                  <a:lnTo>
                    <a:pt x="0" y="0"/>
                  </a:lnTo>
                  <a:close/>
                  <a:moveTo>
                    <a:pt x="36177" y="50902"/>
                  </a:moveTo>
                  <a:cubicBezTo>
                    <a:pt x="47957" y="50902"/>
                    <a:pt x="54191" y="45257"/>
                    <a:pt x="54191" y="34655"/>
                  </a:cubicBezTo>
                  <a:lnTo>
                    <a:pt x="54191" y="34066"/>
                  </a:lnTo>
                  <a:cubicBezTo>
                    <a:pt x="54191" y="22727"/>
                    <a:pt x="47663" y="18260"/>
                    <a:pt x="36177" y="18260"/>
                  </a:cubicBezTo>
                  <a:lnTo>
                    <a:pt x="23954" y="18260"/>
                  </a:lnTo>
                  <a:lnTo>
                    <a:pt x="23954" y="50853"/>
                  </a:lnTo>
                  <a:lnTo>
                    <a:pt x="36177" y="50853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p54"/>
            <p:cNvSpPr/>
            <p:nvPr/>
          </p:nvSpPr>
          <p:spPr>
            <a:xfrm>
              <a:off x="9994367" y="3661469"/>
              <a:ext cx="46778" cy="79028"/>
            </a:xfrm>
            <a:custGeom>
              <a:rect b="b" l="l" r="r" t="t"/>
              <a:pathLst>
                <a:path extrusionOk="0" h="79028" w="46778">
                  <a:moveTo>
                    <a:pt x="0" y="1227"/>
                  </a:moveTo>
                  <a:lnTo>
                    <a:pt x="21598" y="1227"/>
                  </a:lnTo>
                  <a:lnTo>
                    <a:pt x="21598" y="16100"/>
                  </a:lnTo>
                  <a:cubicBezTo>
                    <a:pt x="26506" y="5694"/>
                    <a:pt x="34115" y="147"/>
                    <a:pt x="46779" y="0"/>
                  </a:cubicBezTo>
                  <a:lnTo>
                    <a:pt x="46779" y="20076"/>
                  </a:lnTo>
                  <a:cubicBezTo>
                    <a:pt x="30826" y="19929"/>
                    <a:pt x="21598" y="25132"/>
                    <a:pt x="21598" y="40005"/>
                  </a:cubicBezTo>
                  <a:lnTo>
                    <a:pt x="21598" y="79028"/>
                  </a:lnTo>
                  <a:lnTo>
                    <a:pt x="0" y="79028"/>
                  </a:lnTo>
                  <a:lnTo>
                    <a:pt x="0" y="1178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54"/>
            <p:cNvSpPr/>
            <p:nvPr/>
          </p:nvSpPr>
          <p:spPr>
            <a:xfrm>
              <a:off x="10049000" y="3660929"/>
              <a:ext cx="82022" cy="81286"/>
            </a:xfrm>
            <a:custGeom>
              <a:rect b="b" l="l" r="r" t="t"/>
              <a:pathLst>
                <a:path extrusionOk="0" h="81286" w="82022">
                  <a:moveTo>
                    <a:pt x="0" y="41527"/>
                  </a:moveTo>
                  <a:lnTo>
                    <a:pt x="0" y="40349"/>
                  </a:lnTo>
                  <a:cubicBezTo>
                    <a:pt x="0" y="15904"/>
                    <a:pt x="17720" y="0"/>
                    <a:pt x="41085" y="0"/>
                  </a:cubicBezTo>
                  <a:cubicBezTo>
                    <a:pt x="64450" y="0"/>
                    <a:pt x="82022" y="15658"/>
                    <a:pt x="82022" y="39907"/>
                  </a:cubicBezTo>
                  <a:lnTo>
                    <a:pt x="82022" y="41085"/>
                  </a:lnTo>
                  <a:cubicBezTo>
                    <a:pt x="82022" y="65628"/>
                    <a:pt x="64302" y="81286"/>
                    <a:pt x="40938" y="81286"/>
                  </a:cubicBezTo>
                  <a:cubicBezTo>
                    <a:pt x="17573" y="81286"/>
                    <a:pt x="0" y="65824"/>
                    <a:pt x="0" y="41527"/>
                  </a:cubicBezTo>
                  <a:close/>
                  <a:moveTo>
                    <a:pt x="60130" y="41232"/>
                  </a:moveTo>
                  <a:lnTo>
                    <a:pt x="60130" y="40201"/>
                  </a:lnTo>
                  <a:cubicBezTo>
                    <a:pt x="60130" y="25328"/>
                    <a:pt x="53111" y="16395"/>
                    <a:pt x="41085" y="16395"/>
                  </a:cubicBezTo>
                  <a:cubicBezTo>
                    <a:pt x="29059" y="16395"/>
                    <a:pt x="22040" y="25034"/>
                    <a:pt x="22040" y="39907"/>
                  </a:cubicBezTo>
                  <a:lnTo>
                    <a:pt x="22040" y="41085"/>
                  </a:lnTo>
                  <a:cubicBezTo>
                    <a:pt x="22040" y="55958"/>
                    <a:pt x="28912" y="64892"/>
                    <a:pt x="41085" y="64892"/>
                  </a:cubicBezTo>
                  <a:cubicBezTo>
                    <a:pt x="53258" y="64892"/>
                    <a:pt x="60130" y="55958"/>
                    <a:pt x="60130" y="41232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54"/>
            <p:cNvSpPr/>
            <p:nvPr/>
          </p:nvSpPr>
          <p:spPr>
            <a:xfrm>
              <a:off x="10140791" y="3627403"/>
              <a:ext cx="80304" cy="114763"/>
            </a:xfrm>
            <a:custGeom>
              <a:rect b="b" l="l" r="r" t="t"/>
              <a:pathLst>
                <a:path extrusionOk="0" h="114763" w="80304">
                  <a:moveTo>
                    <a:pt x="49" y="75347"/>
                  </a:moveTo>
                  <a:lnTo>
                    <a:pt x="49" y="74169"/>
                  </a:lnTo>
                  <a:cubicBezTo>
                    <a:pt x="49" y="48546"/>
                    <a:pt x="14775" y="33526"/>
                    <a:pt x="34311" y="33526"/>
                  </a:cubicBezTo>
                  <a:cubicBezTo>
                    <a:pt x="46828" y="33526"/>
                    <a:pt x="54534" y="39023"/>
                    <a:pt x="58854" y="46926"/>
                  </a:cubicBezTo>
                  <a:lnTo>
                    <a:pt x="58854" y="0"/>
                  </a:lnTo>
                  <a:lnTo>
                    <a:pt x="80305" y="0"/>
                  </a:lnTo>
                  <a:lnTo>
                    <a:pt x="80305" y="113143"/>
                  </a:lnTo>
                  <a:lnTo>
                    <a:pt x="58854" y="113143"/>
                  </a:lnTo>
                  <a:lnTo>
                    <a:pt x="58854" y="100185"/>
                  </a:lnTo>
                  <a:cubicBezTo>
                    <a:pt x="54829" y="108087"/>
                    <a:pt x="45306" y="114763"/>
                    <a:pt x="33820" y="114763"/>
                  </a:cubicBezTo>
                  <a:cubicBezTo>
                    <a:pt x="14922" y="114763"/>
                    <a:pt x="0" y="101215"/>
                    <a:pt x="0" y="75298"/>
                  </a:cubicBezTo>
                  <a:close/>
                  <a:moveTo>
                    <a:pt x="59492" y="74611"/>
                  </a:moveTo>
                  <a:lnTo>
                    <a:pt x="59492" y="73433"/>
                  </a:lnTo>
                  <a:cubicBezTo>
                    <a:pt x="59492" y="57971"/>
                    <a:pt x="52620" y="50068"/>
                    <a:pt x="40888" y="50068"/>
                  </a:cubicBezTo>
                  <a:cubicBezTo>
                    <a:pt x="29157" y="50068"/>
                    <a:pt x="22138" y="58265"/>
                    <a:pt x="22138" y="73727"/>
                  </a:cubicBezTo>
                  <a:lnTo>
                    <a:pt x="22138" y="74905"/>
                  </a:lnTo>
                  <a:cubicBezTo>
                    <a:pt x="22138" y="90367"/>
                    <a:pt x="29599" y="97976"/>
                    <a:pt x="40299" y="97976"/>
                  </a:cubicBezTo>
                  <a:cubicBezTo>
                    <a:pt x="51638" y="97976"/>
                    <a:pt x="59492" y="90367"/>
                    <a:pt x="59492" y="74611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54"/>
            <p:cNvSpPr/>
            <p:nvPr/>
          </p:nvSpPr>
          <p:spPr>
            <a:xfrm>
              <a:off x="10239748" y="3662696"/>
              <a:ext cx="72696" cy="79519"/>
            </a:xfrm>
            <a:custGeom>
              <a:rect b="b" l="l" r="r" t="t"/>
              <a:pathLst>
                <a:path extrusionOk="0" h="79519" w="72696">
                  <a:moveTo>
                    <a:pt x="0" y="50166"/>
                  </a:moveTo>
                  <a:lnTo>
                    <a:pt x="0" y="0"/>
                  </a:lnTo>
                  <a:lnTo>
                    <a:pt x="21451" y="0"/>
                  </a:lnTo>
                  <a:lnTo>
                    <a:pt x="21451" y="47221"/>
                  </a:lnTo>
                  <a:cubicBezTo>
                    <a:pt x="21451" y="57774"/>
                    <a:pt x="25770" y="62879"/>
                    <a:pt x="34998" y="62879"/>
                  </a:cubicBezTo>
                  <a:cubicBezTo>
                    <a:pt x="44227" y="62879"/>
                    <a:pt x="51246" y="57234"/>
                    <a:pt x="51246" y="45748"/>
                  </a:cubicBezTo>
                  <a:lnTo>
                    <a:pt x="51246" y="49"/>
                  </a:lnTo>
                  <a:lnTo>
                    <a:pt x="72696" y="49"/>
                  </a:lnTo>
                  <a:lnTo>
                    <a:pt x="72696" y="77899"/>
                  </a:lnTo>
                  <a:lnTo>
                    <a:pt x="51246" y="77899"/>
                  </a:lnTo>
                  <a:lnTo>
                    <a:pt x="51246" y="65677"/>
                  </a:lnTo>
                  <a:cubicBezTo>
                    <a:pt x="47221" y="73580"/>
                    <a:pt x="39318" y="79519"/>
                    <a:pt x="26507" y="79519"/>
                  </a:cubicBezTo>
                  <a:cubicBezTo>
                    <a:pt x="11339" y="79519"/>
                    <a:pt x="0" y="70586"/>
                    <a:pt x="0" y="50166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p54"/>
            <p:cNvSpPr/>
            <p:nvPr/>
          </p:nvSpPr>
          <p:spPr>
            <a:xfrm>
              <a:off x="10326679" y="3660929"/>
              <a:ext cx="77261" cy="81286"/>
            </a:xfrm>
            <a:custGeom>
              <a:rect b="b" l="l" r="r" t="t"/>
              <a:pathLst>
                <a:path extrusionOk="0" h="81286" w="77261">
                  <a:moveTo>
                    <a:pt x="0" y="41674"/>
                  </a:moveTo>
                  <a:lnTo>
                    <a:pt x="0" y="40496"/>
                  </a:lnTo>
                  <a:cubicBezTo>
                    <a:pt x="0" y="15315"/>
                    <a:pt x="18014" y="0"/>
                    <a:pt x="40201" y="0"/>
                  </a:cubicBezTo>
                  <a:cubicBezTo>
                    <a:pt x="58216" y="0"/>
                    <a:pt x="74905" y="7903"/>
                    <a:pt x="76819" y="30237"/>
                  </a:cubicBezTo>
                  <a:lnTo>
                    <a:pt x="56400" y="30237"/>
                  </a:lnTo>
                  <a:cubicBezTo>
                    <a:pt x="54927" y="21156"/>
                    <a:pt x="49430" y="16984"/>
                    <a:pt x="40643" y="16984"/>
                  </a:cubicBezTo>
                  <a:cubicBezTo>
                    <a:pt x="29452" y="16984"/>
                    <a:pt x="22040" y="25328"/>
                    <a:pt x="22040" y="40201"/>
                  </a:cubicBezTo>
                  <a:lnTo>
                    <a:pt x="22040" y="41379"/>
                  </a:lnTo>
                  <a:cubicBezTo>
                    <a:pt x="22040" y="57038"/>
                    <a:pt x="29059" y="65039"/>
                    <a:pt x="41085" y="65039"/>
                  </a:cubicBezTo>
                  <a:cubicBezTo>
                    <a:pt x="49724" y="65039"/>
                    <a:pt x="56743" y="59983"/>
                    <a:pt x="57774" y="50019"/>
                  </a:cubicBezTo>
                  <a:lnTo>
                    <a:pt x="77261" y="50019"/>
                  </a:lnTo>
                  <a:cubicBezTo>
                    <a:pt x="76083" y="68475"/>
                    <a:pt x="62683" y="81286"/>
                    <a:pt x="40054" y="81286"/>
                  </a:cubicBezTo>
                  <a:cubicBezTo>
                    <a:pt x="17425" y="81286"/>
                    <a:pt x="0" y="67150"/>
                    <a:pt x="0" y="41674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54"/>
            <p:cNvSpPr/>
            <p:nvPr/>
          </p:nvSpPr>
          <p:spPr>
            <a:xfrm>
              <a:off x="10410813" y="3645860"/>
              <a:ext cx="48251" cy="96159"/>
            </a:xfrm>
            <a:custGeom>
              <a:rect b="b" l="l" r="r" t="t"/>
              <a:pathLst>
                <a:path extrusionOk="0" h="96159" w="48251">
                  <a:moveTo>
                    <a:pt x="9965" y="71616"/>
                  </a:moveTo>
                  <a:lnTo>
                    <a:pt x="9965" y="32151"/>
                  </a:lnTo>
                  <a:lnTo>
                    <a:pt x="0" y="32151"/>
                  </a:lnTo>
                  <a:lnTo>
                    <a:pt x="0" y="16837"/>
                  </a:lnTo>
                  <a:lnTo>
                    <a:pt x="9965" y="16837"/>
                  </a:lnTo>
                  <a:lnTo>
                    <a:pt x="9965" y="0"/>
                  </a:lnTo>
                  <a:lnTo>
                    <a:pt x="31415" y="0"/>
                  </a:lnTo>
                  <a:lnTo>
                    <a:pt x="31415" y="16837"/>
                  </a:lnTo>
                  <a:lnTo>
                    <a:pt x="47810" y="16837"/>
                  </a:lnTo>
                  <a:lnTo>
                    <a:pt x="47810" y="32151"/>
                  </a:lnTo>
                  <a:lnTo>
                    <a:pt x="31415" y="32151"/>
                  </a:lnTo>
                  <a:lnTo>
                    <a:pt x="31415" y="69653"/>
                  </a:lnTo>
                  <a:cubicBezTo>
                    <a:pt x="31415" y="75887"/>
                    <a:pt x="34557" y="78881"/>
                    <a:pt x="40054" y="78881"/>
                  </a:cubicBezTo>
                  <a:cubicBezTo>
                    <a:pt x="43343" y="78881"/>
                    <a:pt x="45699" y="78439"/>
                    <a:pt x="48252" y="77409"/>
                  </a:cubicBezTo>
                  <a:lnTo>
                    <a:pt x="48252" y="94098"/>
                  </a:lnTo>
                  <a:cubicBezTo>
                    <a:pt x="45257" y="95129"/>
                    <a:pt x="40938" y="96159"/>
                    <a:pt x="35146" y="96159"/>
                  </a:cubicBezTo>
                  <a:cubicBezTo>
                    <a:pt x="18751" y="96159"/>
                    <a:pt x="9965" y="87815"/>
                    <a:pt x="9965" y="71616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p54"/>
            <p:cNvSpPr/>
            <p:nvPr/>
          </p:nvSpPr>
          <p:spPr>
            <a:xfrm>
              <a:off x="10503094" y="3632508"/>
              <a:ext cx="101264" cy="109756"/>
            </a:xfrm>
            <a:custGeom>
              <a:rect b="b" l="l" r="r" t="t"/>
              <a:pathLst>
                <a:path extrusionOk="0" h="109756" w="101264">
                  <a:moveTo>
                    <a:pt x="49" y="55516"/>
                  </a:moveTo>
                  <a:lnTo>
                    <a:pt x="49" y="54338"/>
                  </a:lnTo>
                  <a:cubicBezTo>
                    <a:pt x="49" y="22040"/>
                    <a:pt x="22678" y="0"/>
                    <a:pt x="52915" y="0"/>
                  </a:cubicBezTo>
                  <a:cubicBezTo>
                    <a:pt x="78538" y="0"/>
                    <a:pt x="97583" y="12517"/>
                    <a:pt x="100135" y="38729"/>
                  </a:cubicBezTo>
                  <a:lnTo>
                    <a:pt x="75396" y="38729"/>
                  </a:lnTo>
                  <a:cubicBezTo>
                    <a:pt x="73629" y="25917"/>
                    <a:pt x="66462" y="19094"/>
                    <a:pt x="53062" y="19094"/>
                  </a:cubicBezTo>
                  <a:cubicBezTo>
                    <a:pt x="36225" y="19094"/>
                    <a:pt x="25524" y="32200"/>
                    <a:pt x="25524" y="54240"/>
                  </a:cubicBezTo>
                  <a:lnTo>
                    <a:pt x="25524" y="55418"/>
                  </a:lnTo>
                  <a:cubicBezTo>
                    <a:pt x="25524" y="77458"/>
                    <a:pt x="35636" y="90269"/>
                    <a:pt x="53209" y="90269"/>
                  </a:cubicBezTo>
                  <a:cubicBezTo>
                    <a:pt x="66462" y="90269"/>
                    <a:pt x="75690" y="83544"/>
                    <a:pt x="77605" y="69849"/>
                  </a:cubicBezTo>
                  <a:lnTo>
                    <a:pt x="101264" y="69849"/>
                  </a:lnTo>
                  <a:cubicBezTo>
                    <a:pt x="98564" y="96209"/>
                    <a:pt x="79666" y="109756"/>
                    <a:pt x="53454" y="109756"/>
                  </a:cubicBezTo>
                  <a:cubicBezTo>
                    <a:pt x="18603" y="109756"/>
                    <a:pt x="0" y="88306"/>
                    <a:pt x="0" y="55565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p54"/>
            <p:cNvSpPr/>
            <p:nvPr/>
          </p:nvSpPr>
          <p:spPr>
            <a:xfrm>
              <a:off x="10613734" y="3660929"/>
              <a:ext cx="70585" cy="81237"/>
            </a:xfrm>
            <a:custGeom>
              <a:rect b="b" l="l" r="r" t="t"/>
              <a:pathLst>
                <a:path extrusionOk="0" h="81237" w="70585">
                  <a:moveTo>
                    <a:pt x="49" y="58069"/>
                  </a:moveTo>
                  <a:cubicBezTo>
                    <a:pt x="49" y="39907"/>
                    <a:pt x="16738" y="33035"/>
                    <a:pt x="40545" y="33035"/>
                  </a:cubicBezTo>
                  <a:lnTo>
                    <a:pt x="49331" y="33035"/>
                  </a:lnTo>
                  <a:lnTo>
                    <a:pt x="49331" y="29893"/>
                  </a:lnTo>
                  <a:cubicBezTo>
                    <a:pt x="49331" y="20665"/>
                    <a:pt x="46484" y="15609"/>
                    <a:pt x="36667" y="15609"/>
                  </a:cubicBezTo>
                  <a:cubicBezTo>
                    <a:pt x="28175" y="15609"/>
                    <a:pt x="24298" y="19929"/>
                    <a:pt x="23414" y="26654"/>
                  </a:cubicBezTo>
                  <a:lnTo>
                    <a:pt x="2994" y="26654"/>
                  </a:lnTo>
                  <a:cubicBezTo>
                    <a:pt x="4320" y="8197"/>
                    <a:pt x="18947" y="0"/>
                    <a:pt x="37992" y="0"/>
                  </a:cubicBezTo>
                  <a:cubicBezTo>
                    <a:pt x="57038" y="0"/>
                    <a:pt x="70586" y="7756"/>
                    <a:pt x="70586" y="28863"/>
                  </a:cubicBezTo>
                  <a:lnTo>
                    <a:pt x="70586" y="79617"/>
                  </a:lnTo>
                  <a:lnTo>
                    <a:pt x="49577" y="79617"/>
                  </a:lnTo>
                  <a:lnTo>
                    <a:pt x="49577" y="70242"/>
                  </a:lnTo>
                  <a:cubicBezTo>
                    <a:pt x="45110" y="76476"/>
                    <a:pt x="38238" y="81237"/>
                    <a:pt x="26065" y="81237"/>
                  </a:cubicBezTo>
                  <a:cubicBezTo>
                    <a:pt x="11928" y="81237"/>
                    <a:pt x="0" y="74365"/>
                    <a:pt x="0" y="58020"/>
                  </a:cubicBezTo>
                  <a:close/>
                  <a:moveTo>
                    <a:pt x="49331" y="52424"/>
                  </a:moveTo>
                  <a:lnTo>
                    <a:pt x="49331" y="45895"/>
                  </a:lnTo>
                  <a:lnTo>
                    <a:pt x="40987" y="45895"/>
                  </a:lnTo>
                  <a:cubicBezTo>
                    <a:pt x="28470" y="45895"/>
                    <a:pt x="21205" y="48595"/>
                    <a:pt x="21205" y="56891"/>
                  </a:cubicBezTo>
                  <a:cubicBezTo>
                    <a:pt x="21205" y="62535"/>
                    <a:pt x="24641" y="66266"/>
                    <a:pt x="32544" y="66266"/>
                  </a:cubicBezTo>
                  <a:cubicBezTo>
                    <a:pt x="42067" y="66266"/>
                    <a:pt x="49380" y="61063"/>
                    <a:pt x="49380" y="52424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p54"/>
            <p:cNvSpPr/>
            <p:nvPr/>
          </p:nvSpPr>
          <p:spPr>
            <a:xfrm>
              <a:off x="10702825" y="3660929"/>
              <a:ext cx="80451" cy="106172"/>
            </a:xfrm>
            <a:custGeom>
              <a:rect b="b" l="l" r="r" t="t"/>
              <a:pathLst>
                <a:path extrusionOk="0" h="106172" w="80451">
                  <a:moveTo>
                    <a:pt x="0" y="1767"/>
                  </a:moveTo>
                  <a:lnTo>
                    <a:pt x="21598" y="1767"/>
                  </a:lnTo>
                  <a:lnTo>
                    <a:pt x="21598" y="13989"/>
                  </a:lnTo>
                  <a:cubicBezTo>
                    <a:pt x="25917" y="6528"/>
                    <a:pt x="34998" y="0"/>
                    <a:pt x="46484" y="0"/>
                  </a:cubicBezTo>
                  <a:cubicBezTo>
                    <a:pt x="65530" y="0"/>
                    <a:pt x="80452" y="14137"/>
                    <a:pt x="80452" y="39907"/>
                  </a:cubicBezTo>
                  <a:lnTo>
                    <a:pt x="80452" y="41085"/>
                  </a:lnTo>
                  <a:cubicBezTo>
                    <a:pt x="80452" y="66855"/>
                    <a:pt x="65873" y="81286"/>
                    <a:pt x="46484" y="81286"/>
                  </a:cubicBezTo>
                  <a:cubicBezTo>
                    <a:pt x="34409" y="81286"/>
                    <a:pt x="25623" y="75347"/>
                    <a:pt x="21598" y="67739"/>
                  </a:cubicBezTo>
                  <a:lnTo>
                    <a:pt x="21598" y="106173"/>
                  </a:lnTo>
                  <a:lnTo>
                    <a:pt x="0" y="106173"/>
                  </a:lnTo>
                  <a:lnTo>
                    <a:pt x="0" y="1816"/>
                  </a:lnTo>
                  <a:close/>
                  <a:moveTo>
                    <a:pt x="58510" y="41232"/>
                  </a:moveTo>
                  <a:lnTo>
                    <a:pt x="58510" y="40054"/>
                  </a:lnTo>
                  <a:cubicBezTo>
                    <a:pt x="58510" y="24248"/>
                    <a:pt x="50755" y="16542"/>
                    <a:pt x="39907" y="16542"/>
                  </a:cubicBezTo>
                  <a:cubicBezTo>
                    <a:pt x="29059" y="16542"/>
                    <a:pt x="20862" y="24445"/>
                    <a:pt x="20862" y="40054"/>
                  </a:cubicBezTo>
                  <a:lnTo>
                    <a:pt x="20862" y="41232"/>
                  </a:lnTo>
                  <a:cubicBezTo>
                    <a:pt x="20862" y="56891"/>
                    <a:pt x="28322" y="64450"/>
                    <a:pt x="40054" y="64450"/>
                  </a:cubicBezTo>
                  <a:cubicBezTo>
                    <a:pt x="51786" y="64450"/>
                    <a:pt x="58510" y="56400"/>
                    <a:pt x="58510" y="41232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54"/>
            <p:cNvSpPr/>
            <p:nvPr/>
          </p:nvSpPr>
          <p:spPr>
            <a:xfrm>
              <a:off x="10792554" y="3660929"/>
              <a:ext cx="70585" cy="81237"/>
            </a:xfrm>
            <a:custGeom>
              <a:rect b="b" l="l" r="r" t="t"/>
              <a:pathLst>
                <a:path extrusionOk="0" h="81237" w="70585">
                  <a:moveTo>
                    <a:pt x="49" y="58069"/>
                  </a:moveTo>
                  <a:cubicBezTo>
                    <a:pt x="49" y="39907"/>
                    <a:pt x="16738" y="33035"/>
                    <a:pt x="40545" y="33035"/>
                  </a:cubicBezTo>
                  <a:lnTo>
                    <a:pt x="49331" y="33035"/>
                  </a:lnTo>
                  <a:lnTo>
                    <a:pt x="49331" y="29893"/>
                  </a:lnTo>
                  <a:cubicBezTo>
                    <a:pt x="49331" y="20665"/>
                    <a:pt x="46485" y="15609"/>
                    <a:pt x="36667" y="15609"/>
                  </a:cubicBezTo>
                  <a:cubicBezTo>
                    <a:pt x="28175" y="15609"/>
                    <a:pt x="24298" y="19929"/>
                    <a:pt x="23414" y="26654"/>
                  </a:cubicBezTo>
                  <a:lnTo>
                    <a:pt x="2994" y="26654"/>
                  </a:lnTo>
                  <a:cubicBezTo>
                    <a:pt x="4320" y="8197"/>
                    <a:pt x="18947" y="0"/>
                    <a:pt x="37992" y="0"/>
                  </a:cubicBezTo>
                  <a:cubicBezTo>
                    <a:pt x="57038" y="0"/>
                    <a:pt x="70586" y="7756"/>
                    <a:pt x="70586" y="28863"/>
                  </a:cubicBezTo>
                  <a:lnTo>
                    <a:pt x="70586" y="79617"/>
                  </a:lnTo>
                  <a:lnTo>
                    <a:pt x="49577" y="79617"/>
                  </a:lnTo>
                  <a:lnTo>
                    <a:pt x="49577" y="70242"/>
                  </a:lnTo>
                  <a:cubicBezTo>
                    <a:pt x="45110" y="76476"/>
                    <a:pt x="38287" y="81237"/>
                    <a:pt x="26065" y="81237"/>
                  </a:cubicBezTo>
                  <a:cubicBezTo>
                    <a:pt x="11928" y="81237"/>
                    <a:pt x="0" y="74365"/>
                    <a:pt x="0" y="58020"/>
                  </a:cubicBezTo>
                  <a:close/>
                  <a:moveTo>
                    <a:pt x="49331" y="52424"/>
                  </a:moveTo>
                  <a:lnTo>
                    <a:pt x="49331" y="45895"/>
                  </a:lnTo>
                  <a:lnTo>
                    <a:pt x="40987" y="45895"/>
                  </a:lnTo>
                  <a:cubicBezTo>
                    <a:pt x="28470" y="45895"/>
                    <a:pt x="21205" y="48595"/>
                    <a:pt x="21205" y="56891"/>
                  </a:cubicBezTo>
                  <a:cubicBezTo>
                    <a:pt x="21205" y="62535"/>
                    <a:pt x="24641" y="66266"/>
                    <a:pt x="32495" y="66266"/>
                  </a:cubicBezTo>
                  <a:cubicBezTo>
                    <a:pt x="42018" y="66266"/>
                    <a:pt x="49331" y="61063"/>
                    <a:pt x="49331" y="52424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54"/>
            <p:cNvSpPr/>
            <p:nvPr/>
          </p:nvSpPr>
          <p:spPr>
            <a:xfrm>
              <a:off x="10881645" y="3627452"/>
              <a:ext cx="80451" cy="114812"/>
            </a:xfrm>
            <a:custGeom>
              <a:rect b="b" l="l" r="r" t="t"/>
              <a:pathLst>
                <a:path extrusionOk="0" h="114812" w="80451">
                  <a:moveTo>
                    <a:pt x="21598" y="100774"/>
                  </a:moveTo>
                  <a:lnTo>
                    <a:pt x="21598" y="113143"/>
                  </a:lnTo>
                  <a:lnTo>
                    <a:pt x="0" y="113143"/>
                  </a:lnTo>
                  <a:lnTo>
                    <a:pt x="0" y="0"/>
                  </a:lnTo>
                  <a:lnTo>
                    <a:pt x="21598" y="0"/>
                  </a:lnTo>
                  <a:lnTo>
                    <a:pt x="21598" y="47515"/>
                  </a:lnTo>
                  <a:cubicBezTo>
                    <a:pt x="25917" y="40054"/>
                    <a:pt x="34998" y="33526"/>
                    <a:pt x="46484" y="33526"/>
                  </a:cubicBezTo>
                  <a:cubicBezTo>
                    <a:pt x="65530" y="33526"/>
                    <a:pt x="80452" y="47663"/>
                    <a:pt x="80452" y="73433"/>
                  </a:cubicBezTo>
                  <a:lnTo>
                    <a:pt x="80452" y="74611"/>
                  </a:lnTo>
                  <a:cubicBezTo>
                    <a:pt x="80452" y="100381"/>
                    <a:pt x="65873" y="114812"/>
                    <a:pt x="46484" y="114812"/>
                  </a:cubicBezTo>
                  <a:cubicBezTo>
                    <a:pt x="34409" y="114812"/>
                    <a:pt x="25623" y="108873"/>
                    <a:pt x="21598" y="100823"/>
                  </a:cubicBezTo>
                  <a:close/>
                  <a:moveTo>
                    <a:pt x="58510" y="74709"/>
                  </a:moveTo>
                  <a:lnTo>
                    <a:pt x="58510" y="73531"/>
                  </a:lnTo>
                  <a:cubicBezTo>
                    <a:pt x="58510" y="57725"/>
                    <a:pt x="50755" y="50019"/>
                    <a:pt x="39907" y="50019"/>
                  </a:cubicBezTo>
                  <a:cubicBezTo>
                    <a:pt x="29059" y="50019"/>
                    <a:pt x="20862" y="57921"/>
                    <a:pt x="20862" y="73531"/>
                  </a:cubicBezTo>
                  <a:lnTo>
                    <a:pt x="20862" y="74709"/>
                  </a:lnTo>
                  <a:cubicBezTo>
                    <a:pt x="20862" y="90367"/>
                    <a:pt x="28322" y="97927"/>
                    <a:pt x="40054" y="97927"/>
                  </a:cubicBezTo>
                  <a:cubicBezTo>
                    <a:pt x="51786" y="97927"/>
                    <a:pt x="58510" y="89876"/>
                    <a:pt x="58510" y="74709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54"/>
            <p:cNvSpPr/>
            <p:nvPr/>
          </p:nvSpPr>
          <p:spPr>
            <a:xfrm>
              <a:off x="10975448" y="3628581"/>
              <a:ext cx="24592" cy="111965"/>
            </a:xfrm>
            <a:custGeom>
              <a:rect b="b" l="l" r="r" t="t"/>
              <a:pathLst>
                <a:path extrusionOk="0" h="111965" w="24592">
                  <a:moveTo>
                    <a:pt x="0" y="11781"/>
                  </a:moveTo>
                  <a:cubicBezTo>
                    <a:pt x="0" y="5056"/>
                    <a:pt x="5351" y="0"/>
                    <a:pt x="12222" y="0"/>
                  </a:cubicBezTo>
                  <a:cubicBezTo>
                    <a:pt x="19095" y="0"/>
                    <a:pt x="24592" y="5056"/>
                    <a:pt x="24592" y="11781"/>
                  </a:cubicBezTo>
                  <a:cubicBezTo>
                    <a:pt x="24592" y="18505"/>
                    <a:pt x="19242" y="23561"/>
                    <a:pt x="12222" y="23561"/>
                  </a:cubicBezTo>
                  <a:cubicBezTo>
                    <a:pt x="5203" y="23561"/>
                    <a:pt x="0" y="18505"/>
                    <a:pt x="0" y="11781"/>
                  </a:cubicBezTo>
                  <a:close/>
                  <a:moveTo>
                    <a:pt x="1620" y="34115"/>
                  </a:moveTo>
                  <a:lnTo>
                    <a:pt x="23070" y="34115"/>
                  </a:lnTo>
                  <a:lnTo>
                    <a:pt x="23070" y="111965"/>
                  </a:lnTo>
                  <a:lnTo>
                    <a:pt x="1620" y="111965"/>
                  </a:lnTo>
                  <a:lnTo>
                    <a:pt x="1620" y="34115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p54"/>
            <p:cNvSpPr/>
            <p:nvPr/>
          </p:nvSpPr>
          <p:spPr>
            <a:xfrm>
              <a:off x="11018939" y="3627403"/>
              <a:ext cx="21450" cy="113143"/>
            </a:xfrm>
            <a:custGeom>
              <a:rect b="b" l="l" r="r" t="t"/>
              <a:pathLst>
                <a:path extrusionOk="0" h="113143" w="21450">
                  <a:moveTo>
                    <a:pt x="0" y="0"/>
                  </a:moveTo>
                  <a:lnTo>
                    <a:pt x="21451" y="0"/>
                  </a:lnTo>
                  <a:lnTo>
                    <a:pt x="21451" y="113143"/>
                  </a:lnTo>
                  <a:lnTo>
                    <a:pt x="0" y="1131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54"/>
            <p:cNvSpPr/>
            <p:nvPr/>
          </p:nvSpPr>
          <p:spPr>
            <a:xfrm>
              <a:off x="11058993" y="3628581"/>
              <a:ext cx="24591" cy="111965"/>
            </a:xfrm>
            <a:custGeom>
              <a:rect b="b" l="l" r="r" t="t"/>
              <a:pathLst>
                <a:path extrusionOk="0" h="111965" w="24591">
                  <a:moveTo>
                    <a:pt x="0" y="11781"/>
                  </a:moveTo>
                  <a:cubicBezTo>
                    <a:pt x="0" y="5056"/>
                    <a:pt x="5350" y="0"/>
                    <a:pt x="12222" y="0"/>
                  </a:cubicBezTo>
                  <a:cubicBezTo>
                    <a:pt x="19094" y="0"/>
                    <a:pt x="24592" y="5056"/>
                    <a:pt x="24592" y="11781"/>
                  </a:cubicBezTo>
                  <a:cubicBezTo>
                    <a:pt x="24592" y="18505"/>
                    <a:pt x="19242" y="23561"/>
                    <a:pt x="12222" y="23561"/>
                  </a:cubicBezTo>
                  <a:cubicBezTo>
                    <a:pt x="5203" y="23561"/>
                    <a:pt x="0" y="18505"/>
                    <a:pt x="0" y="11781"/>
                  </a:cubicBezTo>
                  <a:close/>
                  <a:moveTo>
                    <a:pt x="1620" y="34115"/>
                  </a:moveTo>
                  <a:lnTo>
                    <a:pt x="23070" y="34115"/>
                  </a:lnTo>
                  <a:lnTo>
                    <a:pt x="23070" y="111965"/>
                  </a:lnTo>
                  <a:lnTo>
                    <a:pt x="1620" y="111965"/>
                  </a:lnTo>
                  <a:lnTo>
                    <a:pt x="1620" y="34115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54"/>
            <p:cNvSpPr/>
            <p:nvPr/>
          </p:nvSpPr>
          <p:spPr>
            <a:xfrm>
              <a:off x="11095169" y="3645860"/>
              <a:ext cx="48251" cy="96159"/>
            </a:xfrm>
            <a:custGeom>
              <a:rect b="b" l="l" r="r" t="t"/>
              <a:pathLst>
                <a:path extrusionOk="0" h="96159" w="48251">
                  <a:moveTo>
                    <a:pt x="9964" y="71616"/>
                  </a:moveTo>
                  <a:lnTo>
                    <a:pt x="9964" y="32151"/>
                  </a:lnTo>
                  <a:lnTo>
                    <a:pt x="0" y="32151"/>
                  </a:lnTo>
                  <a:lnTo>
                    <a:pt x="0" y="16837"/>
                  </a:lnTo>
                  <a:lnTo>
                    <a:pt x="9964" y="16837"/>
                  </a:lnTo>
                  <a:lnTo>
                    <a:pt x="9964" y="0"/>
                  </a:lnTo>
                  <a:lnTo>
                    <a:pt x="31415" y="0"/>
                  </a:lnTo>
                  <a:lnTo>
                    <a:pt x="31415" y="16837"/>
                  </a:lnTo>
                  <a:lnTo>
                    <a:pt x="47810" y="16837"/>
                  </a:lnTo>
                  <a:lnTo>
                    <a:pt x="47810" y="32151"/>
                  </a:lnTo>
                  <a:lnTo>
                    <a:pt x="31415" y="32151"/>
                  </a:lnTo>
                  <a:lnTo>
                    <a:pt x="31415" y="69653"/>
                  </a:lnTo>
                  <a:cubicBezTo>
                    <a:pt x="31415" y="75887"/>
                    <a:pt x="34556" y="78881"/>
                    <a:pt x="40054" y="78881"/>
                  </a:cubicBezTo>
                  <a:cubicBezTo>
                    <a:pt x="43343" y="78881"/>
                    <a:pt x="45699" y="78439"/>
                    <a:pt x="48251" y="77409"/>
                  </a:cubicBezTo>
                  <a:lnTo>
                    <a:pt x="48251" y="94098"/>
                  </a:lnTo>
                  <a:cubicBezTo>
                    <a:pt x="45257" y="95129"/>
                    <a:pt x="40938" y="96159"/>
                    <a:pt x="35145" y="96159"/>
                  </a:cubicBezTo>
                  <a:cubicBezTo>
                    <a:pt x="18751" y="96159"/>
                    <a:pt x="9964" y="87815"/>
                    <a:pt x="9964" y="71616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54"/>
            <p:cNvSpPr/>
            <p:nvPr/>
          </p:nvSpPr>
          <p:spPr>
            <a:xfrm>
              <a:off x="11156968" y="3628581"/>
              <a:ext cx="24592" cy="111965"/>
            </a:xfrm>
            <a:custGeom>
              <a:rect b="b" l="l" r="r" t="t"/>
              <a:pathLst>
                <a:path extrusionOk="0" h="111965" w="24592">
                  <a:moveTo>
                    <a:pt x="0" y="11781"/>
                  </a:moveTo>
                  <a:cubicBezTo>
                    <a:pt x="0" y="5056"/>
                    <a:pt x="5351" y="0"/>
                    <a:pt x="12222" y="0"/>
                  </a:cubicBezTo>
                  <a:cubicBezTo>
                    <a:pt x="19095" y="0"/>
                    <a:pt x="24592" y="5056"/>
                    <a:pt x="24592" y="11781"/>
                  </a:cubicBezTo>
                  <a:cubicBezTo>
                    <a:pt x="24592" y="18505"/>
                    <a:pt x="19242" y="23561"/>
                    <a:pt x="12222" y="23561"/>
                  </a:cubicBezTo>
                  <a:cubicBezTo>
                    <a:pt x="5203" y="23561"/>
                    <a:pt x="0" y="18505"/>
                    <a:pt x="0" y="11781"/>
                  </a:cubicBezTo>
                  <a:close/>
                  <a:moveTo>
                    <a:pt x="1620" y="34115"/>
                  </a:moveTo>
                  <a:lnTo>
                    <a:pt x="23070" y="34115"/>
                  </a:lnTo>
                  <a:lnTo>
                    <a:pt x="23070" y="111965"/>
                  </a:lnTo>
                  <a:lnTo>
                    <a:pt x="1620" y="111965"/>
                  </a:lnTo>
                  <a:lnTo>
                    <a:pt x="1620" y="34115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54"/>
            <p:cNvSpPr/>
            <p:nvPr/>
          </p:nvSpPr>
          <p:spPr>
            <a:xfrm>
              <a:off x="11195059" y="3660929"/>
              <a:ext cx="78046" cy="81335"/>
            </a:xfrm>
            <a:custGeom>
              <a:rect b="b" l="l" r="r" t="t"/>
              <a:pathLst>
                <a:path extrusionOk="0" h="81335" w="78046">
                  <a:moveTo>
                    <a:pt x="0" y="41674"/>
                  </a:moveTo>
                  <a:lnTo>
                    <a:pt x="0" y="40496"/>
                  </a:lnTo>
                  <a:cubicBezTo>
                    <a:pt x="0" y="15904"/>
                    <a:pt x="17425" y="0"/>
                    <a:pt x="40054" y="0"/>
                  </a:cubicBezTo>
                  <a:cubicBezTo>
                    <a:pt x="60130" y="0"/>
                    <a:pt x="78047" y="11781"/>
                    <a:pt x="78047" y="39612"/>
                  </a:cubicBezTo>
                  <a:lnTo>
                    <a:pt x="78047" y="45552"/>
                  </a:lnTo>
                  <a:lnTo>
                    <a:pt x="21892" y="45552"/>
                  </a:lnTo>
                  <a:cubicBezTo>
                    <a:pt x="22481" y="58510"/>
                    <a:pt x="29501" y="65972"/>
                    <a:pt x="41232" y="65972"/>
                  </a:cubicBezTo>
                  <a:cubicBezTo>
                    <a:pt x="51197" y="65972"/>
                    <a:pt x="56105" y="61652"/>
                    <a:pt x="57480" y="55124"/>
                  </a:cubicBezTo>
                  <a:lnTo>
                    <a:pt x="77899" y="55124"/>
                  </a:lnTo>
                  <a:cubicBezTo>
                    <a:pt x="75347" y="71960"/>
                    <a:pt x="61946" y="81335"/>
                    <a:pt x="40692" y="81335"/>
                  </a:cubicBezTo>
                  <a:cubicBezTo>
                    <a:pt x="17180" y="81335"/>
                    <a:pt x="49" y="66610"/>
                    <a:pt x="49" y="41723"/>
                  </a:cubicBezTo>
                  <a:close/>
                  <a:moveTo>
                    <a:pt x="57038" y="32299"/>
                  </a:moveTo>
                  <a:cubicBezTo>
                    <a:pt x="56302" y="20518"/>
                    <a:pt x="50313" y="14873"/>
                    <a:pt x="40054" y="14873"/>
                  </a:cubicBezTo>
                  <a:cubicBezTo>
                    <a:pt x="30384" y="14873"/>
                    <a:pt x="23807" y="21254"/>
                    <a:pt x="22187" y="32299"/>
                  </a:cubicBezTo>
                  <a:lnTo>
                    <a:pt x="57038" y="32299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54"/>
            <p:cNvSpPr/>
            <p:nvPr/>
          </p:nvSpPr>
          <p:spPr>
            <a:xfrm>
              <a:off x="11282334" y="3660929"/>
              <a:ext cx="66707" cy="81335"/>
            </a:xfrm>
            <a:custGeom>
              <a:rect b="b" l="l" r="r" t="t"/>
              <a:pathLst>
                <a:path extrusionOk="0" h="81335" w="66707">
                  <a:moveTo>
                    <a:pt x="0" y="55222"/>
                  </a:moveTo>
                  <a:lnTo>
                    <a:pt x="20076" y="55222"/>
                  </a:lnTo>
                  <a:cubicBezTo>
                    <a:pt x="20960" y="62241"/>
                    <a:pt x="24396" y="66217"/>
                    <a:pt x="33771" y="66217"/>
                  </a:cubicBezTo>
                  <a:cubicBezTo>
                    <a:pt x="42116" y="66217"/>
                    <a:pt x="45994" y="63075"/>
                    <a:pt x="45994" y="57725"/>
                  </a:cubicBezTo>
                  <a:cubicBezTo>
                    <a:pt x="45994" y="52375"/>
                    <a:pt x="41379" y="50117"/>
                    <a:pt x="30237" y="48497"/>
                  </a:cubicBezTo>
                  <a:cubicBezTo>
                    <a:pt x="9523" y="45355"/>
                    <a:pt x="1522" y="39416"/>
                    <a:pt x="1522" y="24248"/>
                  </a:cubicBezTo>
                  <a:cubicBezTo>
                    <a:pt x="1522" y="8001"/>
                    <a:pt x="16395" y="0"/>
                    <a:pt x="32347" y="0"/>
                  </a:cubicBezTo>
                  <a:cubicBezTo>
                    <a:pt x="49626" y="0"/>
                    <a:pt x="62585" y="6234"/>
                    <a:pt x="64499" y="24101"/>
                  </a:cubicBezTo>
                  <a:lnTo>
                    <a:pt x="44717" y="24101"/>
                  </a:lnTo>
                  <a:cubicBezTo>
                    <a:pt x="43539" y="17720"/>
                    <a:pt x="39956" y="14726"/>
                    <a:pt x="32495" y="14726"/>
                  </a:cubicBezTo>
                  <a:cubicBezTo>
                    <a:pt x="25476" y="14726"/>
                    <a:pt x="21451" y="18015"/>
                    <a:pt x="21451" y="22776"/>
                  </a:cubicBezTo>
                  <a:cubicBezTo>
                    <a:pt x="21451" y="27537"/>
                    <a:pt x="25181" y="29648"/>
                    <a:pt x="36471" y="31268"/>
                  </a:cubicBezTo>
                  <a:cubicBezTo>
                    <a:pt x="55958" y="34115"/>
                    <a:pt x="66708" y="39023"/>
                    <a:pt x="66708" y="55713"/>
                  </a:cubicBezTo>
                  <a:cubicBezTo>
                    <a:pt x="66708" y="72402"/>
                    <a:pt x="54485" y="81335"/>
                    <a:pt x="33967" y="81335"/>
                  </a:cubicBezTo>
                  <a:cubicBezTo>
                    <a:pt x="13450" y="81335"/>
                    <a:pt x="785" y="72107"/>
                    <a:pt x="0" y="55271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7" name="Google Shape;327;p54"/>
          <p:cNvGrpSpPr/>
          <p:nvPr/>
        </p:nvGrpSpPr>
        <p:grpSpPr>
          <a:xfrm>
            <a:off x="9462620" y="2244657"/>
            <a:ext cx="2315679" cy="836670"/>
            <a:chOff x="9464386" y="2534848"/>
            <a:chExt cx="2315679" cy="836670"/>
          </a:xfrm>
        </p:grpSpPr>
        <p:sp>
          <p:nvSpPr>
            <p:cNvPr id="328" name="Google Shape;328;p54"/>
            <p:cNvSpPr/>
            <p:nvPr/>
          </p:nvSpPr>
          <p:spPr>
            <a:xfrm>
              <a:off x="9542384" y="2534848"/>
              <a:ext cx="2159782" cy="332753"/>
            </a:xfrm>
            <a:custGeom>
              <a:rect b="b" l="l" r="r" t="t"/>
              <a:pathLst>
                <a:path extrusionOk="0" h="332753" w="2159782">
                  <a:moveTo>
                    <a:pt x="2159733" y="332754"/>
                  </a:moveTo>
                  <a:lnTo>
                    <a:pt x="2159733" y="76672"/>
                  </a:lnTo>
                  <a:cubicBezTo>
                    <a:pt x="2159733" y="34311"/>
                    <a:pt x="2125422" y="0"/>
                    <a:pt x="2083061" y="0"/>
                  </a:cubicBezTo>
                  <a:lnTo>
                    <a:pt x="76672" y="0"/>
                  </a:lnTo>
                  <a:cubicBezTo>
                    <a:pt x="34311" y="0"/>
                    <a:pt x="0" y="34311"/>
                    <a:pt x="0" y="76672"/>
                  </a:cubicBezTo>
                  <a:lnTo>
                    <a:pt x="0" y="332754"/>
                  </a:lnTo>
                  <a:lnTo>
                    <a:pt x="2159783" y="332754"/>
                  </a:lnTo>
                  <a:close/>
                </a:path>
              </a:pathLst>
            </a:custGeom>
            <a:solidFill>
              <a:srgbClr val="40B3E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54"/>
            <p:cNvSpPr/>
            <p:nvPr/>
          </p:nvSpPr>
          <p:spPr>
            <a:xfrm>
              <a:off x="9464386" y="2897053"/>
              <a:ext cx="2315679" cy="474465"/>
            </a:xfrm>
            <a:custGeom>
              <a:rect b="b" l="l" r="r" t="t"/>
              <a:pathLst>
                <a:path extrusionOk="0" h="474465" w="2315679">
                  <a:moveTo>
                    <a:pt x="2239007" y="0"/>
                  </a:moveTo>
                  <a:cubicBezTo>
                    <a:pt x="2281352" y="0"/>
                    <a:pt x="2315679" y="34327"/>
                    <a:pt x="2315679" y="76672"/>
                  </a:cubicBezTo>
                  <a:lnTo>
                    <a:pt x="2315679" y="397793"/>
                  </a:lnTo>
                  <a:cubicBezTo>
                    <a:pt x="2315679" y="440138"/>
                    <a:pt x="2281352" y="474465"/>
                    <a:pt x="2239007" y="474465"/>
                  </a:cubicBezTo>
                  <a:lnTo>
                    <a:pt x="76672" y="474465"/>
                  </a:lnTo>
                  <a:cubicBezTo>
                    <a:pt x="34327" y="474465"/>
                    <a:pt x="0" y="440138"/>
                    <a:pt x="0" y="397793"/>
                  </a:cubicBezTo>
                  <a:lnTo>
                    <a:pt x="0" y="76672"/>
                  </a:lnTo>
                  <a:cubicBezTo>
                    <a:pt x="0" y="34327"/>
                    <a:pt x="34327" y="0"/>
                    <a:pt x="76672" y="0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54"/>
            <p:cNvSpPr/>
            <p:nvPr/>
          </p:nvSpPr>
          <p:spPr>
            <a:xfrm>
              <a:off x="10301223" y="2980520"/>
              <a:ext cx="291331" cy="307684"/>
            </a:xfrm>
            <a:custGeom>
              <a:rect b="b" l="l" r="r" t="t"/>
              <a:pathLst>
                <a:path extrusionOk="0" h="307684" w="291331">
                  <a:moveTo>
                    <a:pt x="88630" y="89610"/>
                  </a:moveTo>
                  <a:lnTo>
                    <a:pt x="136931" y="4053"/>
                  </a:lnTo>
                  <a:cubicBezTo>
                    <a:pt x="140072" y="-1542"/>
                    <a:pt x="148270" y="-1297"/>
                    <a:pt x="151067" y="4495"/>
                  </a:cubicBezTo>
                  <a:lnTo>
                    <a:pt x="190336" y="84898"/>
                  </a:lnTo>
                  <a:cubicBezTo>
                    <a:pt x="191367" y="87058"/>
                    <a:pt x="193330" y="88580"/>
                    <a:pt x="195638" y="89169"/>
                  </a:cubicBezTo>
                  <a:lnTo>
                    <a:pt x="285220" y="110963"/>
                  </a:lnTo>
                  <a:cubicBezTo>
                    <a:pt x="291159" y="112386"/>
                    <a:pt x="293368" y="119749"/>
                    <a:pt x="289146" y="124216"/>
                  </a:cubicBezTo>
                  <a:lnTo>
                    <a:pt x="225040" y="192249"/>
                  </a:lnTo>
                  <a:cubicBezTo>
                    <a:pt x="223420" y="193967"/>
                    <a:pt x="222635" y="196323"/>
                    <a:pt x="222929" y="198679"/>
                  </a:cubicBezTo>
                  <a:lnTo>
                    <a:pt x="234906" y="298717"/>
                  </a:lnTo>
                  <a:cubicBezTo>
                    <a:pt x="235692" y="305294"/>
                    <a:pt x="228623" y="309908"/>
                    <a:pt x="222929" y="306570"/>
                  </a:cubicBezTo>
                  <a:lnTo>
                    <a:pt x="143066" y="259595"/>
                  </a:lnTo>
                  <a:cubicBezTo>
                    <a:pt x="140760" y="258270"/>
                    <a:pt x="137962" y="258123"/>
                    <a:pt x="135556" y="259301"/>
                  </a:cubicBezTo>
                  <a:lnTo>
                    <a:pt x="53337" y="298864"/>
                  </a:lnTo>
                  <a:cubicBezTo>
                    <a:pt x="47594" y="301613"/>
                    <a:pt x="41115" y="296900"/>
                    <a:pt x="41949" y="290617"/>
                  </a:cubicBezTo>
                  <a:lnTo>
                    <a:pt x="54859" y="194114"/>
                  </a:lnTo>
                  <a:cubicBezTo>
                    <a:pt x="55154" y="192053"/>
                    <a:pt x="54614" y="189942"/>
                    <a:pt x="53337" y="188273"/>
                  </a:cubicBezTo>
                  <a:lnTo>
                    <a:pt x="1601" y="118964"/>
                  </a:lnTo>
                  <a:cubicBezTo>
                    <a:pt x="-1983" y="114153"/>
                    <a:pt x="766" y="107281"/>
                    <a:pt x="6706" y="106300"/>
                  </a:cubicBezTo>
                  <a:lnTo>
                    <a:pt x="82985" y="93635"/>
                  </a:lnTo>
                  <a:cubicBezTo>
                    <a:pt x="85390" y="93243"/>
                    <a:pt x="87452" y="91770"/>
                    <a:pt x="88630" y="89659"/>
                  </a:cubicBezTo>
                  <a:close/>
                </a:path>
              </a:pathLst>
            </a:custGeom>
            <a:solidFill>
              <a:srgbClr val="FD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p54"/>
            <p:cNvSpPr/>
            <p:nvPr/>
          </p:nvSpPr>
          <p:spPr>
            <a:xfrm>
              <a:off x="9939067" y="2980520"/>
              <a:ext cx="291331" cy="307684"/>
            </a:xfrm>
            <a:custGeom>
              <a:rect b="b" l="l" r="r" t="t"/>
              <a:pathLst>
                <a:path extrusionOk="0" h="307684" w="291331">
                  <a:moveTo>
                    <a:pt x="88630" y="89610"/>
                  </a:moveTo>
                  <a:lnTo>
                    <a:pt x="136931" y="4053"/>
                  </a:lnTo>
                  <a:cubicBezTo>
                    <a:pt x="140072" y="-1542"/>
                    <a:pt x="148270" y="-1297"/>
                    <a:pt x="151067" y="4495"/>
                  </a:cubicBezTo>
                  <a:lnTo>
                    <a:pt x="190336" y="84898"/>
                  </a:lnTo>
                  <a:cubicBezTo>
                    <a:pt x="191367" y="87058"/>
                    <a:pt x="193330" y="88580"/>
                    <a:pt x="195637" y="89169"/>
                  </a:cubicBezTo>
                  <a:lnTo>
                    <a:pt x="285219" y="110963"/>
                  </a:lnTo>
                  <a:cubicBezTo>
                    <a:pt x="291159" y="112386"/>
                    <a:pt x="293368" y="119749"/>
                    <a:pt x="289146" y="124216"/>
                  </a:cubicBezTo>
                  <a:lnTo>
                    <a:pt x="225040" y="192249"/>
                  </a:lnTo>
                  <a:cubicBezTo>
                    <a:pt x="223420" y="193967"/>
                    <a:pt x="222635" y="196323"/>
                    <a:pt x="222929" y="198679"/>
                  </a:cubicBezTo>
                  <a:lnTo>
                    <a:pt x="234906" y="298717"/>
                  </a:lnTo>
                  <a:cubicBezTo>
                    <a:pt x="235692" y="305294"/>
                    <a:pt x="228623" y="309908"/>
                    <a:pt x="222929" y="306570"/>
                  </a:cubicBezTo>
                  <a:lnTo>
                    <a:pt x="143066" y="259595"/>
                  </a:lnTo>
                  <a:cubicBezTo>
                    <a:pt x="140759" y="258270"/>
                    <a:pt x="137961" y="258123"/>
                    <a:pt x="135556" y="259301"/>
                  </a:cubicBezTo>
                  <a:lnTo>
                    <a:pt x="53337" y="298864"/>
                  </a:lnTo>
                  <a:cubicBezTo>
                    <a:pt x="47594" y="301613"/>
                    <a:pt x="41115" y="296900"/>
                    <a:pt x="41949" y="290617"/>
                  </a:cubicBezTo>
                  <a:lnTo>
                    <a:pt x="54859" y="194114"/>
                  </a:lnTo>
                  <a:cubicBezTo>
                    <a:pt x="55153" y="192053"/>
                    <a:pt x="54613" y="189942"/>
                    <a:pt x="53337" y="188273"/>
                  </a:cubicBezTo>
                  <a:lnTo>
                    <a:pt x="1601" y="118964"/>
                  </a:lnTo>
                  <a:cubicBezTo>
                    <a:pt x="-1983" y="114153"/>
                    <a:pt x="766" y="107281"/>
                    <a:pt x="6706" y="106300"/>
                  </a:cubicBezTo>
                  <a:lnTo>
                    <a:pt x="82985" y="93635"/>
                  </a:lnTo>
                  <a:cubicBezTo>
                    <a:pt x="85390" y="93243"/>
                    <a:pt x="87452" y="91770"/>
                    <a:pt x="88630" y="89659"/>
                  </a:cubicBezTo>
                  <a:close/>
                </a:path>
              </a:pathLst>
            </a:custGeom>
            <a:solidFill>
              <a:srgbClr val="FD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54"/>
            <p:cNvSpPr/>
            <p:nvPr/>
          </p:nvSpPr>
          <p:spPr>
            <a:xfrm>
              <a:off x="9576861" y="2980520"/>
              <a:ext cx="291331" cy="307684"/>
            </a:xfrm>
            <a:custGeom>
              <a:rect b="b" l="l" r="r" t="t"/>
              <a:pathLst>
                <a:path extrusionOk="0" h="307684" w="291331">
                  <a:moveTo>
                    <a:pt x="88630" y="89610"/>
                  </a:moveTo>
                  <a:lnTo>
                    <a:pt x="136931" y="4053"/>
                  </a:lnTo>
                  <a:cubicBezTo>
                    <a:pt x="140072" y="-1542"/>
                    <a:pt x="148269" y="-1297"/>
                    <a:pt x="151067" y="4495"/>
                  </a:cubicBezTo>
                  <a:lnTo>
                    <a:pt x="190336" y="84898"/>
                  </a:lnTo>
                  <a:cubicBezTo>
                    <a:pt x="191367" y="87058"/>
                    <a:pt x="193331" y="88580"/>
                    <a:pt x="195638" y="89169"/>
                  </a:cubicBezTo>
                  <a:lnTo>
                    <a:pt x="285219" y="110963"/>
                  </a:lnTo>
                  <a:cubicBezTo>
                    <a:pt x="291159" y="112386"/>
                    <a:pt x="293368" y="119749"/>
                    <a:pt x="289146" y="124216"/>
                  </a:cubicBezTo>
                  <a:lnTo>
                    <a:pt x="225040" y="192249"/>
                  </a:lnTo>
                  <a:cubicBezTo>
                    <a:pt x="223420" y="193967"/>
                    <a:pt x="222635" y="196323"/>
                    <a:pt x="222929" y="198679"/>
                  </a:cubicBezTo>
                  <a:lnTo>
                    <a:pt x="234906" y="298717"/>
                  </a:lnTo>
                  <a:cubicBezTo>
                    <a:pt x="235692" y="305294"/>
                    <a:pt x="228623" y="309908"/>
                    <a:pt x="222929" y="306570"/>
                  </a:cubicBezTo>
                  <a:lnTo>
                    <a:pt x="143066" y="259595"/>
                  </a:lnTo>
                  <a:cubicBezTo>
                    <a:pt x="140759" y="258270"/>
                    <a:pt x="137962" y="258123"/>
                    <a:pt x="135556" y="259301"/>
                  </a:cubicBezTo>
                  <a:lnTo>
                    <a:pt x="53337" y="298864"/>
                  </a:lnTo>
                  <a:cubicBezTo>
                    <a:pt x="47594" y="301613"/>
                    <a:pt x="41115" y="296900"/>
                    <a:pt x="41949" y="290617"/>
                  </a:cubicBezTo>
                  <a:lnTo>
                    <a:pt x="54859" y="194114"/>
                  </a:lnTo>
                  <a:cubicBezTo>
                    <a:pt x="55154" y="192053"/>
                    <a:pt x="54614" y="189942"/>
                    <a:pt x="53337" y="188273"/>
                  </a:cubicBezTo>
                  <a:lnTo>
                    <a:pt x="1601" y="118964"/>
                  </a:lnTo>
                  <a:cubicBezTo>
                    <a:pt x="-1983" y="114153"/>
                    <a:pt x="766" y="107281"/>
                    <a:pt x="6706" y="106300"/>
                  </a:cubicBezTo>
                  <a:lnTo>
                    <a:pt x="82985" y="93635"/>
                  </a:lnTo>
                  <a:cubicBezTo>
                    <a:pt x="85390" y="93243"/>
                    <a:pt x="87452" y="91770"/>
                    <a:pt x="88630" y="89659"/>
                  </a:cubicBezTo>
                  <a:close/>
                </a:path>
              </a:pathLst>
            </a:custGeom>
            <a:solidFill>
              <a:srgbClr val="FD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33;p54"/>
            <p:cNvSpPr/>
            <p:nvPr/>
          </p:nvSpPr>
          <p:spPr>
            <a:xfrm>
              <a:off x="10663428" y="2980520"/>
              <a:ext cx="291331" cy="307684"/>
            </a:xfrm>
            <a:custGeom>
              <a:rect b="b" l="l" r="r" t="t"/>
              <a:pathLst>
                <a:path extrusionOk="0" h="307684" w="291331">
                  <a:moveTo>
                    <a:pt x="88630" y="89610"/>
                  </a:moveTo>
                  <a:lnTo>
                    <a:pt x="136931" y="4053"/>
                  </a:lnTo>
                  <a:cubicBezTo>
                    <a:pt x="140072" y="-1542"/>
                    <a:pt x="148270" y="-1297"/>
                    <a:pt x="151068" y="4495"/>
                  </a:cubicBezTo>
                  <a:lnTo>
                    <a:pt x="190336" y="84898"/>
                  </a:lnTo>
                  <a:cubicBezTo>
                    <a:pt x="191367" y="87058"/>
                    <a:pt x="193331" y="88580"/>
                    <a:pt x="195637" y="89169"/>
                  </a:cubicBezTo>
                  <a:lnTo>
                    <a:pt x="285219" y="110963"/>
                  </a:lnTo>
                  <a:cubicBezTo>
                    <a:pt x="291159" y="112386"/>
                    <a:pt x="293368" y="119749"/>
                    <a:pt x="289146" y="124216"/>
                  </a:cubicBezTo>
                  <a:lnTo>
                    <a:pt x="225040" y="192249"/>
                  </a:lnTo>
                  <a:cubicBezTo>
                    <a:pt x="223420" y="193967"/>
                    <a:pt x="222635" y="196323"/>
                    <a:pt x="222929" y="198679"/>
                  </a:cubicBezTo>
                  <a:lnTo>
                    <a:pt x="234906" y="298717"/>
                  </a:lnTo>
                  <a:cubicBezTo>
                    <a:pt x="235692" y="305294"/>
                    <a:pt x="228623" y="309908"/>
                    <a:pt x="222929" y="306570"/>
                  </a:cubicBezTo>
                  <a:lnTo>
                    <a:pt x="143067" y="259595"/>
                  </a:lnTo>
                  <a:cubicBezTo>
                    <a:pt x="140759" y="258270"/>
                    <a:pt x="137961" y="258123"/>
                    <a:pt x="135556" y="259301"/>
                  </a:cubicBezTo>
                  <a:lnTo>
                    <a:pt x="53337" y="298864"/>
                  </a:lnTo>
                  <a:cubicBezTo>
                    <a:pt x="47594" y="301613"/>
                    <a:pt x="41115" y="296900"/>
                    <a:pt x="41949" y="290617"/>
                  </a:cubicBezTo>
                  <a:lnTo>
                    <a:pt x="54859" y="194114"/>
                  </a:lnTo>
                  <a:cubicBezTo>
                    <a:pt x="55153" y="192053"/>
                    <a:pt x="54614" y="189942"/>
                    <a:pt x="53337" y="188273"/>
                  </a:cubicBezTo>
                  <a:lnTo>
                    <a:pt x="1601" y="118964"/>
                  </a:lnTo>
                  <a:cubicBezTo>
                    <a:pt x="-1983" y="114153"/>
                    <a:pt x="766" y="107281"/>
                    <a:pt x="6706" y="106300"/>
                  </a:cubicBezTo>
                  <a:lnTo>
                    <a:pt x="82985" y="93635"/>
                  </a:lnTo>
                  <a:cubicBezTo>
                    <a:pt x="85391" y="93243"/>
                    <a:pt x="87452" y="91770"/>
                    <a:pt x="88630" y="89659"/>
                  </a:cubicBezTo>
                  <a:close/>
                </a:path>
              </a:pathLst>
            </a:custGeom>
            <a:solidFill>
              <a:srgbClr val="FD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p54"/>
            <p:cNvSpPr/>
            <p:nvPr/>
          </p:nvSpPr>
          <p:spPr>
            <a:xfrm>
              <a:off x="11025643" y="2980471"/>
              <a:ext cx="166372" cy="299615"/>
            </a:xfrm>
            <a:custGeom>
              <a:rect b="b" l="l" r="r" t="t"/>
              <a:pathLst>
                <a:path extrusionOk="0" h="299615" w="166372">
                  <a:moveTo>
                    <a:pt x="151058" y="4495"/>
                  </a:moveTo>
                  <a:cubicBezTo>
                    <a:pt x="148260" y="-1297"/>
                    <a:pt x="140063" y="-1542"/>
                    <a:pt x="136921" y="4053"/>
                  </a:cubicBezTo>
                  <a:lnTo>
                    <a:pt x="88620" y="89610"/>
                  </a:lnTo>
                  <a:cubicBezTo>
                    <a:pt x="87442" y="91721"/>
                    <a:pt x="85332" y="93145"/>
                    <a:pt x="82976" y="93586"/>
                  </a:cubicBezTo>
                  <a:lnTo>
                    <a:pt x="6696" y="106251"/>
                  </a:lnTo>
                  <a:cubicBezTo>
                    <a:pt x="806" y="107232"/>
                    <a:pt x="-1992" y="114104"/>
                    <a:pt x="1591" y="118915"/>
                  </a:cubicBezTo>
                  <a:lnTo>
                    <a:pt x="53328" y="188224"/>
                  </a:lnTo>
                  <a:cubicBezTo>
                    <a:pt x="54555" y="189893"/>
                    <a:pt x="55144" y="192004"/>
                    <a:pt x="54850" y="194065"/>
                  </a:cubicBezTo>
                  <a:lnTo>
                    <a:pt x="41940" y="290568"/>
                  </a:lnTo>
                  <a:cubicBezTo>
                    <a:pt x="41105" y="296851"/>
                    <a:pt x="47585" y="301564"/>
                    <a:pt x="53328" y="298815"/>
                  </a:cubicBezTo>
                  <a:lnTo>
                    <a:pt x="135547" y="259252"/>
                  </a:lnTo>
                  <a:cubicBezTo>
                    <a:pt x="137952" y="258073"/>
                    <a:pt x="140750" y="258221"/>
                    <a:pt x="143057" y="259546"/>
                  </a:cubicBezTo>
                  <a:lnTo>
                    <a:pt x="166373" y="273290"/>
                  </a:lnTo>
                  <a:lnTo>
                    <a:pt x="166373" y="35812"/>
                  </a:lnTo>
                  <a:lnTo>
                    <a:pt x="151058" y="4495"/>
                  </a:lnTo>
                  <a:close/>
                </a:path>
              </a:pathLst>
            </a:custGeom>
            <a:solidFill>
              <a:srgbClr val="FD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p54"/>
            <p:cNvSpPr/>
            <p:nvPr/>
          </p:nvSpPr>
          <p:spPr>
            <a:xfrm>
              <a:off x="11191967" y="3016234"/>
              <a:ext cx="124949" cy="271823"/>
            </a:xfrm>
            <a:custGeom>
              <a:rect b="b" l="l" r="r" t="t"/>
              <a:pathLst>
                <a:path extrusionOk="0" h="271823" w="124949">
                  <a:moveTo>
                    <a:pt x="68524" y="262905"/>
                  </a:moveTo>
                  <a:lnTo>
                    <a:pt x="56547" y="162867"/>
                  </a:lnTo>
                  <a:cubicBezTo>
                    <a:pt x="56253" y="160511"/>
                    <a:pt x="57038" y="158155"/>
                    <a:pt x="58658" y="156437"/>
                  </a:cubicBezTo>
                  <a:lnTo>
                    <a:pt x="122764" y="88404"/>
                  </a:lnTo>
                  <a:cubicBezTo>
                    <a:pt x="126985" y="83937"/>
                    <a:pt x="124776" y="76623"/>
                    <a:pt x="118837" y="75151"/>
                  </a:cubicBezTo>
                  <a:lnTo>
                    <a:pt x="29255" y="53356"/>
                  </a:lnTo>
                  <a:cubicBezTo>
                    <a:pt x="26948" y="52817"/>
                    <a:pt x="24985" y="51246"/>
                    <a:pt x="23954" y="49086"/>
                  </a:cubicBezTo>
                  <a:lnTo>
                    <a:pt x="0" y="0"/>
                  </a:lnTo>
                  <a:lnTo>
                    <a:pt x="0" y="237478"/>
                  </a:lnTo>
                  <a:lnTo>
                    <a:pt x="56498" y="270709"/>
                  </a:lnTo>
                  <a:cubicBezTo>
                    <a:pt x="62192" y="274047"/>
                    <a:pt x="69260" y="269433"/>
                    <a:pt x="68475" y="262855"/>
                  </a:cubicBezTo>
                  <a:close/>
                </a:path>
              </a:pathLst>
            </a:custGeom>
            <a:solidFill>
              <a:srgbClr val="FD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p54"/>
            <p:cNvSpPr/>
            <p:nvPr/>
          </p:nvSpPr>
          <p:spPr>
            <a:xfrm>
              <a:off x="11438084" y="3091679"/>
              <a:ext cx="89631" cy="106467"/>
            </a:xfrm>
            <a:custGeom>
              <a:rect b="b" l="l" r="r" t="t"/>
              <a:pathLst>
                <a:path extrusionOk="0" h="106467" w="89631">
                  <a:moveTo>
                    <a:pt x="52277" y="85311"/>
                  </a:moveTo>
                  <a:lnTo>
                    <a:pt x="0" y="85311"/>
                  </a:lnTo>
                  <a:lnTo>
                    <a:pt x="0" y="76525"/>
                  </a:lnTo>
                  <a:lnTo>
                    <a:pt x="45994" y="0"/>
                  </a:lnTo>
                  <a:lnTo>
                    <a:pt x="75641" y="0"/>
                  </a:lnTo>
                  <a:lnTo>
                    <a:pt x="75641" y="68033"/>
                  </a:lnTo>
                  <a:lnTo>
                    <a:pt x="89631" y="68033"/>
                  </a:lnTo>
                  <a:lnTo>
                    <a:pt x="89631" y="85311"/>
                  </a:lnTo>
                  <a:lnTo>
                    <a:pt x="75641" y="85311"/>
                  </a:lnTo>
                  <a:lnTo>
                    <a:pt x="75641" y="106468"/>
                  </a:lnTo>
                  <a:lnTo>
                    <a:pt x="52277" y="106468"/>
                  </a:lnTo>
                  <a:lnTo>
                    <a:pt x="52277" y="85311"/>
                  </a:lnTo>
                  <a:close/>
                  <a:moveTo>
                    <a:pt x="52718" y="68033"/>
                  </a:moveTo>
                  <a:lnTo>
                    <a:pt x="52718" y="18162"/>
                  </a:lnTo>
                  <a:lnTo>
                    <a:pt x="24150" y="68033"/>
                  </a:lnTo>
                  <a:lnTo>
                    <a:pt x="52718" y="68033"/>
                  </a:lnTo>
                  <a:close/>
                </a:path>
              </a:pathLst>
            </a:cu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37;p54"/>
            <p:cNvSpPr/>
            <p:nvPr/>
          </p:nvSpPr>
          <p:spPr>
            <a:xfrm>
              <a:off x="11538906" y="3173407"/>
              <a:ext cx="26653" cy="26064"/>
            </a:xfrm>
            <a:custGeom>
              <a:rect b="b" l="l" r="r" t="t"/>
              <a:pathLst>
                <a:path extrusionOk="0" h="26064" w="26653">
                  <a:moveTo>
                    <a:pt x="0" y="12959"/>
                  </a:moveTo>
                  <a:cubicBezTo>
                    <a:pt x="0" y="5792"/>
                    <a:pt x="5792" y="0"/>
                    <a:pt x="13253" y="0"/>
                  </a:cubicBezTo>
                  <a:cubicBezTo>
                    <a:pt x="20714" y="0"/>
                    <a:pt x="26654" y="5792"/>
                    <a:pt x="26654" y="12959"/>
                  </a:cubicBezTo>
                  <a:cubicBezTo>
                    <a:pt x="26654" y="20125"/>
                    <a:pt x="20862" y="26065"/>
                    <a:pt x="13253" y="26065"/>
                  </a:cubicBezTo>
                  <a:cubicBezTo>
                    <a:pt x="5645" y="26065"/>
                    <a:pt x="0" y="20273"/>
                    <a:pt x="0" y="12959"/>
                  </a:cubicBezTo>
                  <a:close/>
                </a:path>
              </a:pathLst>
            </a:cu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38;p54"/>
            <p:cNvSpPr/>
            <p:nvPr/>
          </p:nvSpPr>
          <p:spPr>
            <a:xfrm>
              <a:off x="11573266" y="3090157"/>
              <a:ext cx="84722" cy="109609"/>
            </a:xfrm>
            <a:custGeom>
              <a:rect b="b" l="l" r="r" t="t"/>
              <a:pathLst>
                <a:path extrusionOk="0" h="109609" w="84722">
                  <a:moveTo>
                    <a:pt x="0" y="58854"/>
                  </a:moveTo>
                  <a:lnTo>
                    <a:pt x="0" y="56154"/>
                  </a:lnTo>
                  <a:cubicBezTo>
                    <a:pt x="0" y="20125"/>
                    <a:pt x="19487" y="0"/>
                    <a:pt x="45552" y="0"/>
                  </a:cubicBezTo>
                  <a:cubicBezTo>
                    <a:pt x="66708" y="0"/>
                    <a:pt x="80108" y="9964"/>
                    <a:pt x="82465" y="29501"/>
                  </a:cubicBezTo>
                  <a:lnTo>
                    <a:pt x="60130" y="29501"/>
                  </a:lnTo>
                  <a:cubicBezTo>
                    <a:pt x="58658" y="22481"/>
                    <a:pt x="55075" y="18162"/>
                    <a:pt x="45846" y="18162"/>
                  </a:cubicBezTo>
                  <a:cubicBezTo>
                    <a:pt x="32593" y="18162"/>
                    <a:pt x="24396" y="29795"/>
                    <a:pt x="23807" y="51688"/>
                  </a:cubicBezTo>
                  <a:cubicBezTo>
                    <a:pt x="28715" y="43785"/>
                    <a:pt x="36765" y="38434"/>
                    <a:pt x="49577" y="38434"/>
                  </a:cubicBezTo>
                  <a:cubicBezTo>
                    <a:pt x="69702" y="38434"/>
                    <a:pt x="84722" y="51540"/>
                    <a:pt x="84722" y="72991"/>
                  </a:cubicBezTo>
                  <a:cubicBezTo>
                    <a:pt x="84722" y="94441"/>
                    <a:pt x="69113" y="109609"/>
                    <a:pt x="43785" y="109609"/>
                  </a:cubicBezTo>
                  <a:cubicBezTo>
                    <a:pt x="11633" y="109609"/>
                    <a:pt x="0" y="87864"/>
                    <a:pt x="0" y="58854"/>
                  </a:cubicBezTo>
                  <a:close/>
                  <a:moveTo>
                    <a:pt x="61063" y="73285"/>
                  </a:moveTo>
                  <a:cubicBezTo>
                    <a:pt x="61063" y="62143"/>
                    <a:pt x="54338" y="54387"/>
                    <a:pt x="43490" y="54387"/>
                  </a:cubicBezTo>
                  <a:cubicBezTo>
                    <a:pt x="32642" y="54387"/>
                    <a:pt x="25329" y="61996"/>
                    <a:pt x="25329" y="72549"/>
                  </a:cubicBezTo>
                  <a:cubicBezTo>
                    <a:pt x="25329" y="84771"/>
                    <a:pt x="32789" y="92184"/>
                    <a:pt x="43490" y="92184"/>
                  </a:cubicBezTo>
                  <a:cubicBezTo>
                    <a:pt x="54191" y="92184"/>
                    <a:pt x="61063" y="84428"/>
                    <a:pt x="61063" y="73285"/>
                  </a:cubicBezTo>
                  <a:close/>
                </a:path>
              </a:pathLst>
            </a:cu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54"/>
            <p:cNvSpPr/>
            <p:nvPr/>
          </p:nvSpPr>
          <p:spPr>
            <a:xfrm>
              <a:off x="9706822" y="2649905"/>
              <a:ext cx="24248" cy="106467"/>
            </a:xfrm>
            <a:custGeom>
              <a:rect b="b" l="l" r="r" t="t"/>
              <a:pathLst>
                <a:path extrusionOk="0" h="106467" w="24248">
                  <a:moveTo>
                    <a:pt x="0" y="0"/>
                  </a:moveTo>
                  <a:lnTo>
                    <a:pt x="24248" y="0"/>
                  </a:lnTo>
                  <a:lnTo>
                    <a:pt x="24248" y="106468"/>
                  </a:lnTo>
                  <a:lnTo>
                    <a:pt x="0" y="1064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54"/>
            <p:cNvSpPr/>
            <p:nvPr/>
          </p:nvSpPr>
          <p:spPr>
            <a:xfrm>
              <a:off x="9752668" y="2676706"/>
              <a:ext cx="73137" cy="79666"/>
            </a:xfrm>
            <a:custGeom>
              <a:rect b="b" l="l" r="r" t="t"/>
              <a:pathLst>
                <a:path extrusionOk="0" h="79666" w="73137">
                  <a:moveTo>
                    <a:pt x="0" y="1767"/>
                  </a:moveTo>
                  <a:lnTo>
                    <a:pt x="21598" y="1767"/>
                  </a:lnTo>
                  <a:lnTo>
                    <a:pt x="21598" y="14137"/>
                  </a:lnTo>
                  <a:cubicBezTo>
                    <a:pt x="25476" y="6381"/>
                    <a:pt x="33967" y="0"/>
                    <a:pt x="46926" y="0"/>
                  </a:cubicBezTo>
                  <a:cubicBezTo>
                    <a:pt x="62241" y="0"/>
                    <a:pt x="73138" y="9228"/>
                    <a:pt x="73138" y="30090"/>
                  </a:cubicBezTo>
                  <a:lnTo>
                    <a:pt x="73138" y="79667"/>
                  </a:lnTo>
                  <a:lnTo>
                    <a:pt x="51540" y="79667"/>
                  </a:lnTo>
                  <a:lnTo>
                    <a:pt x="51540" y="33231"/>
                  </a:lnTo>
                  <a:cubicBezTo>
                    <a:pt x="51540" y="22678"/>
                    <a:pt x="47368" y="17573"/>
                    <a:pt x="37845" y="17573"/>
                  </a:cubicBezTo>
                  <a:cubicBezTo>
                    <a:pt x="28322" y="17573"/>
                    <a:pt x="21598" y="23218"/>
                    <a:pt x="21598" y="34704"/>
                  </a:cubicBezTo>
                  <a:lnTo>
                    <a:pt x="21598" y="79667"/>
                  </a:lnTo>
                  <a:lnTo>
                    <a:pt x="0" y="79667"/>
                  </a:lnTo>
                  <a:lnTo>
                    <a:pt x="0" y="1816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1;p54"/>
            <p:cNvSpPr/>
            <p:nvPr/>
          </p:nvSpPr>
          <p:spPr>
            <a:xfrm>
              <a:off x="9837587" y="2661686"/>
              <a:ext cx="48251" cy="96159"/>
            </a:xfrm>
            <a:custGeom>
              <a:rect b="b" l="l" r="r" t="t"/>
              <a:pathLst>
                <a:path extrusionOk="0" h="96159" w="48251">
                  <a:moveTo>
                    <a:pt x="9964" y="71616"/>
                  </a:moveTo>
                  <a:lnTo>
                    <a:pt x="9964" y="32151"/>
                  </a:lnTo>
                  <a:lnTo>
                    <a:pt x="0" y="32151"/>
                  </a:lnTo>
                  <a:lnTo>
                    <a:pt x="0" y="16836"/>
                  </a:lnTo>
                  <a:lnTo>
                    <a:pt x="9964" y="16836"/>
                  </a:lnTo>
                  <a:lnTo>
                    <a:pt x="9964" y="0"/>
                  </a:lnTo>
                  <a:lnTo>
                    <a:pt x="31415" y="0"/>
                  </a:lnTo>
                  <a:lnTo>
                    <a:pt x="31415" y="16836"/>
                  </a:lnTo>
                  <a:lnTo>
                    <a:pt x="47810" y="16836"/>
                  </a:lnTo>
                  <a:lnTo>
                    <a:pt x="47810" y="32151"/>
                  </a:lnTo>
                  <a:lnTo>
                    <a:pt x="31415" y="32151"/>
                  </a:lnTo>
                  <a:lnTo>
                    <a:pt x="31415" y="69653"/>
                  </a:lnTo>
                  <a:cubicBezTo>
                    <a:pt x="31415" y="75887"/>
                    <a:pt x="34556" y="78881"/>
                    <a:pt x="40054" y="78881"/>
                  </a:cubicBezTo>
                  <a:cubicBezTo>
                    <a:pt x="43343" y="78881"/>
                    <a:pt x="45699" y="78439"/>
                    <a:pt x="48252" y="77409"/>
                  </a:cubicBezTo>
                  <a:lnTo>
                    <a:pt x="48252" y="94098"/>
                  </a:lnTo>
                  <a:cubicBezTo>
                    <a:pt x="45257" y="95129"/>
                    <a:pt x="40938" y="96159"/>
                    <a:pt x="35145" y="96159"/>
                  </a:cubicBezTo>
                  <a:cubicBezTo>
                    <a:pt x="18751" y="96159"/>
                    <a:pt x="9964" y="87815"/>
                    <a:pt x="9964" y="71616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p54"/>
            <p:cNvSpPr/>
            <p:nvPr/>
          </p:nvSpPr>
          <p:spPr>
            <a:xfrm>
              <a:off x="9895606" y="2676706"/>
              <a:ext cx="78046" cy="81335"/>
            </a:xfrm>
            <a:custGeom>
              <a:rect b="b" l="l" r="r" t="t"/>
              <a:pathLst>
                <a:path extrusionOk="0" h="81335" w="78046">
                  <a:moveTo>
                    <a:pt x="0" y="41674"/>
                  </a:moveTo>
                  <a:lnTo>
                    <a:pt x="0" y="40496"/>
                  </a:lnTo>
                  <a:cubicBezTo>
                    <a:pt x="0" y="15904"/>
                    <a:pt x="17425" y="0"/>
                    <a:pt x="40054" y="0"/>
                  </a:cubicBezTo>
                  <a:cubicBezTo>
                    <a:pt x="60179" y="0"/>
                    <a:pt x="78047" y="11781"/>
                    <a:pt x="78047" y="39612"/>
                  </a:cubicBezTo>
                  <a:lnTo>
                    <a:pt x="78047" y="45552"/>
                  </a:lnTo>
                  <a:lnTo>
                    <a:pt x="21892" y="45552"/>
                  </a:lnTo>
                  <a:cubicBezTo>
                    <a:pt x="22481" y="58510"/>
                    <a:pt x="29501" y="65972"/>
                    <a:pt x="41232" y="65972"/>
                  </a:cubicBezTo>
                  <a:cubicBezTo>
                    <a:pt x="51197" y="65972"/>
                    <a:pt x="56105" y="61652"/>
                    <a:pt x="57479" y="55124"/>
                  </a:cubicBezTo>
                  <a:lnTo>
                    <a:pt x="77899" y="55124"/>
                  </a:lnTo>
                  <a:cubicBezTo>
                    <a:pt x="75347" y="71960"/>
                    <a:pt x="61946" y="81335"/>
                    <a:pt x="40692" y="81335"/>
                  </a:cubicBezTo>
                  <a:cubicBezTo>
                    <a:pt x="17180" y="81335"/>
                    <a:pt x="49" y="66610"/>
                    <a:pt x="49" y="41723"/>
                  </a:cubicBezTo>
                  <a:close/>
                  <a:moveTo>
                    <a:pt x="57038" y="32299"/>
                  </a:moveTo>
                  <a:cubicBezTo>
                    <a:pt x="56301" y="20518"/>
                    <a:pt x="50313" y="14873"/>
                    <a:pt x="40054" y="14873"/>
                  </a:cubicBezTo>
                  <a:cubicBezTo>
                    <a:pt x="30384" y="14873"/>
                    <a:pt x="23807" y="21254"/>
                    <a:pt x="22187" y="32299"/>
                  </a:cubicBezTo>
                  <a:lnTo>
                    <a:pt x="57038" y="32299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43;p54"/>
            <p:cNvSpPr/>
            <p:nvPr/>
          </p:nvSpPr>
          <p:spPr>
            <a:xfrm>
              <a:off x="9982979" y="2676706"/>
              <a:ext cx="80451" cy="108381"/>
            </a:xfrm>
            <a:custGeom>
              <a:rect b="b" l="l" r="r" t="t"/>
              <a:pathLst>
                <a:path extrusionOk="0" h="108381" w="80451">
                  <a:moveTo>
                    <a:pt x="638" y="81286"/>
                  </a:moveTo>
                  <a:lnTo>
                    <a:pt x="22089" y="81286"/>
                  </a:lnTo>
                  <a:cubicBezTo>
                    <a:pt x="23414" y="88158"/>
                    <a:pt x="28323" y="92625"/>
                    <a:pt x="39367" y="92625"/>
                  </a:cubicBezTo>
                  <a:cubicBezTo>
                    <a:pt x="52473" y="92625"/>
                    <a:pt x="59001" y="85753"/>
                    <a:pt x="59001" y="73580"/>
                  </a:cubicBezTo>
                  <a:lnTo>
                    <a:pt x="59001" y="61799"/>
                  </a:lnTo>
                  <a:cubicBezTo>
                    <a:pt x="54682" y="69408"/>
                    <a:pt x="45454" y="76231"/>
                    <a:pt x="33967" y="76231"/>
                  </a:cubicBezTo>
                  <a:cubicBezTo>
                    <a:pt x="15069" y="76231"/>
                    <a:pt x="0" y="62094"/>
                    <a:pt x="0" y="39023"/>
                  </a:cubicBezTo>
                  <a:lnTo>
                    <a:pt x="0" y="37993"/>
                  </a:lnTo>
                  <a:cubicBezTo>
                    <a:pt x="0" y="15658"/>
                    <a:pt x="14873" y="0"/>
                    <a:pt x="34262" y="0"/>
                  </a:cubicBezTo>
                  <a:cubicBezTo>
                    <a:pt x="46926" y="0"/>
                    <a:pt x="54534" y="5498"/>
                    <a:pt x="59001" y="13400"/>
                  </a:cubicBezTo>
                  <a:lnTo>
                    <a:pt x="59001" y="1767"/>
                  </a:lnTo>
                  <a:lnTo>
                    <a:pt x="80452" y="1767"/>
                  </a:lnTo>
                  <a:lnTo>
                    <a:pt x="80452" y="73531"/>
                  </a:lnTo>
                  <a:cubicBezTo>
                    <a:pt x="80305" y="96601"/>
                    <a:pt x="64941" y="108382"/>
                    <a:pt x="39367" y="108382"/>
                  </a:cubicBezTo>
                  <a:cubicBezTo>
                    <a:pt x="13793" y="108382"/>
                    <a:pt x="2749" y="97387"/>
                    <a:pt x="638" y="81286"/>
                  </a:cubicBezTo>
                  <a:close/>
                  <a:moveTo>
                    <a:pt x="59590" y="38729"/>
                  </a:moveTo>
                  <a:lnTo>
                    <a:pt x="59590" y="37698"/>
                  </a:lnTo>
                  <a:cubicBezTo>
                    <a:pt x="59590" y="24445"/>
                    <a:pt x="52571" y="16395"/>
                    <a:pt x="40840" y="16395"/>
                  </a:cubicBezTo>
                  <a:cubicBezTo>
                    <a:pt x="29108" y="16395"/>
                    <a:pt x="22089" y="25034"/>
                    <a:pt x="22089" y="37845"/>
                  </a:cubicBezTo>
                  <a:lnTo>
                    <a:pt x="22089" y="39023"/>
                  </a:lnTo>
                  <a:cubicBezTo>
                    <a:pt x="22089" y="51982"/>
                    <a:pt x="29697" y="60032"/>
                    <a:pt x="40398" y="60032"/>
                  </a:cubicBezTo>
                  <a:cubicBezTo>
                    <a:pt x="51688" y="60032"/>
                    <a:pt x="59590" y="51982"/>
                    <a:pt x="59590" y="38729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" name="Google Shape;344;p54"/>
            <p:cNvSpPr/>
            <p:nvPr/>
          </p:nvSpPr>
          <p:spPr>
            <a:xfrm>
              <a:off x="10082477" y="2677246"/>
              <a:ext cx="46778" cy="79028"/>
            </a:xfrm>
            <a:custGeom>
              <a:rect b="b" l="l" r="r" t="t"/>
              <a:pathLst>
                <a:path extrusionOk="0" h="79028" w="46778">
                  <a:moveTo>
                    <a:pt x="0" y="1227"/>
                  </a:moveTo>
                  <a:lnTo>
                    <a:pt x="21598" y="1227"/>
                  </a:lnTo>
                  <a:lnTo>
                    <a:pt x="21598" y="16100"/>
                  </a:lnTo>
                  <a:cubicBezTo>
                    <a:pt x="26506" y="5694"/>
                    <a:pt x="34115" y="147"/>
                    <a:pt x="46779" y="0"/>
                  </a:cubicBezTo>
                  <a:lnTo>
                    <a:pt x="46779" y="20076"/>
                  </a:lnTo>
                  <a:cubicBezTo>
                    <a:pt x="30826" y="19929"/>
                    <a:pt x="21598" y="25132"/>
                    <a:pt x="21598" y="40005"/>
                  </a:cubicBezTo>
                  <a:lnTo>
                    <a:pt x="21598" y="79028"/>
                  </a:lnTo>
                  <a:lnTo>
                    <a:pt x="0" y="79028"/>
                  </a:lnTo>
                  <a:lnTo>
                    <a:pt x="0" y="1178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54"/>
            <p:cNvSpPr/>
            <p:nvPr/>
          </p:nvSpPr>
          <p:spPr>
            <a:xfrm>
              <a:off x="10136815" y="2676706"/>
              <a:ext cx="70585" cy="81237"/>
            </a:xfrm>
            <a:custGeom>
              <a:rect b="b" l="l" r="r" t="t"/>
              <a:pathLst>
                <a:path extrusionOk="0" h="81237" w="70585">
                  <a:moveTo>
                    <a:pt x="49" y="58069"/>
                  </a:moveTo>
                  <a:cubicBezTo>
                    <a:pt x="49" y="39907"/>
                    <a:pt x="16738" y="33035"/>
                    <a:pt x="40545" y="33035"/>
                  </a:cubicBezTo>
                  <a:lnTo>
                    <a:pt x="49331" y="33035"/>
                  </a:lnTo>
                  <a:lnTo>
                    <a:pt x="49331" y="29893"/>
                  </a:lnTo>
                  <a:cubicBezTo>
                    <a:pt x="49331" y="20665"/>
                    <a:pt x="46484" y="15609"/>
                    <a:pt x="36667" y="15609"/>
                  </a:cubicBezTo>
                  <a:cubicBezTo>
                    <a:pt x="28175" y="15609"/>
                    <a:pt x="24297" y="19929"/>
                    <a:pt x="23414" y="26654"/>
                  </a:cubicBezTo>
                  <a:lnTo>
                    <a:pt x="2994" y="26654"/>
                  </a:lnTo>
                  <a:cubicBezTo>
                    <a:pt x="4319" y="8197"/>
                    <a:pt x="18947" y="0"/>
                    <a:pt x="37992" y="0"/>
                  </a:cubicBezTo>
                  <a:cubicBezTo>
                    <a:pt x="57038" y="0"/>
                    <a:pt x="70585" y="7756"/>
                    <a:pt x="70585" y="28863"/>
                  </a:cubicBezTo>
                  <a:lnTo>
                    <a:pt x="70585" y="79617"/>
                  </a:lnTo>
                  <a:lnTo>
                    <a:pt x="49577" y="79617"/>
                  </a:lnTo>
                  <a:lnTo>
                    <a:pt x="49577" y="70242"/>
                  </a:lnTo>
                  <a:cubicBezTo>
                    <a:pt x="45110" y="76476"/>
                    <a:pt x="38238" y="81237"/>
                    <a:pt x="26065" y="81237"/>
                  </a:cubicBezTo>
                  <a:cubicBezTo>
                    <a:pt x="11928" y="81237"/>
                    <a:pt x="0" y="74365"/>
                    <a:pt x="0" y="58020"/>
                  </a:cubicBezTo>
                  <a:close/>
                  <a:moveTo>
                    <a:pt x="49331" y="52424"/>
                  </a:moveTo>
                  <a:lnTo>
                    <a:pt x="49331" y="45895"/>
                  </a:lnTo>
                  <a:lnTo>
                    <a:pt x="40987" y="45895"/>
                  </a:lnTo>
                  <a:cubicBezTo>
                    <a:pt x="28470" y="45895"/>
                    <a:pt x="21205" y="48595"/>
                    <a:pt x="21205" y="56891"/>
                  </a:cubicBezTo>
                  <a:cubicBezTo>
                    <a:pt x="21205" y="62536"/>
                    <a:pt x="24641" y="66266"/>
                    <a:pt x="32544" y="66266"/>
                  </a:cubicBezTo>
                  <a:cubicBezTo>
                    <a:pt x="42066" y="66266"/>
                    <a:pt x="49380" y="61063"/>
                    <a:pt x="49380" y="52424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54"/>
            <p:cNvSpPr/>
            <p:nvPr/>
          </p:nvSpPr>
          <p:spPr>
            <a:xfrm>
              <a:off x="10219181" y="2661686"/>
              <a:ext cx="48251" cy="96159"/>
            </a:xfrm>
            <a:custGeom>
              <a:rect b="b" l="l" r="r" t="t"/>
              <a:pathLst>
                <a:path extrusionOk="0" h="96159" w="48251">
                  <a:moveTo>
                    <a:pt x="9965" y="71616"/>
                  </a:moveTo>
                  <a:lnTo>
                    <a:pt x="9965" y="32151"/>
                  </a:lnTo>
                  <a:lnTo>
                    <a:pt x="0" y="32151"/>
                  </a:lnTo>
                  <a:lnTo>
                    <a:pt x="0" y="16836"/>
                  </a:lnTo>
                  <a:lnTo>
                    <a:pt x="9965" y="16836"/>
                  </a:lnTo>
                  <a:lnTo>
                    <a:pt x="9965" y="0"/>
                  </a:lnTo>
                  <a:lnTo>
                    <a:pt x="31415" y="0"/>
                  </a:lnTo>
                  <a:lnTo>
                    <a:pt x="31415" y="16836"/>
                  </a:lnTo>
                  <a:lnTo>
                    <a:pt x="47810" y="16836"/>
                  </a:lnTo>
                  <a:lnTo>
                    <a:pt x="47810" y="32151"/>
                  </a:lnTo>
                  <a:lnTo>
                    <a:pt x="31415" y="32151"/>
                  </a:lnTo>
                  <a:lnTo>
                    <a:pt x="31415" y="69653"/>
                  </a:lnTo>
                  <a:cubicBezTo>
                    <a:pt x="31415" y="75887"/>
                    <a:pt x="34556" y="78881"/>
                    <a:pt x="40054" y="78881"/>
                  </a:cubicBezTo>
                  <a:cubicBezTo>
                    <a:pt x="43343" y="78881"/>
                    <a:pt x="45699" y="78439"/>
                    <a:pt x="48252" y="77409"/>
                  </a:cubicBezTo>
                  <a:lnTo>
                    <a:pt x="48252" y="94098"/>
                  </a:lnTo>
                  <a:cubicBezTo>
                    <a:pt x="45257" y="95129"/>
                    <a:pt x="40938" y="96159"/>
                    <a:pt x="35146" y="96159"/>
                  </a:cubicBezTo>
                  <a:cubicBezTo>
                    <a:pt x="18751" y="96159"/>
                    <a:pt x="9965" y="87815"/>
                    <a:pt x="9965" y="71616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p54"/>
            <p:cNvSpPr/>
            <p:nvPr/>
          </p:nvSpPr>
          <p:spPr>
            <a:xfrm>
              <a:off x="10280980" y="2644358"/>
              <a:ext cx="24591" cy="111965"/>
            </a:xfrm>
            <a:custGeom>
              <a:rect b="b" l="l" r="r" t="t"/>
              <a:pathLst>
                <a:path extrusionOk="0" h="111965" w="24591">
                  <a:moveTo>
                    <a:pt x="0" y="11781"/>
                  </a:moveTo>
                  <a:cubicBezTo>
                    <a:pt x="0" y="5056"/>
                    <a:pt x="5350" y="0"/>
                    <a:pt x="12222" y="0"/>
                  </a:cubicBezTo>
                  <a:cubicBezTo>
                    <a:pt x="19094" y="0"/>
                    <a:pt x="24592" y="5056"/>
                    <a:pt x="24592" y="11781"/>
                  </a:cubicBezTo>
                  <a:cubicBezTo>
                    <a:pt x="24592" y="18505"/>
                    <a:pt x="19242" y="23561"/>
                    <a:pt x="12222" y="23561"/>
                  </a:cubicBezTo>
                  <a:cubicBezTo>
                    <a:pt x="5203" y="23561"/>
                    <a:pt x="0" y="18505"/>
                    <a:pt x="0" y="11781"/>
                  </a:cubicBezTo>
                  <a:close/>
                  <a:moveTo>
                    <a:pt x="1620" y="34115"/>
                  </a:moveTo>
                  <a:lnTo>
                    <a:pt x="23070" y="34115"/>
                  </a:lnTo>
                  <a:lnTo>
                    <a:pt x="23070" y="111965"/>
                  </a:lnTo>
                  <a:lnTo>
                    <a:pt x="1620" y="111965"/>
                  </a:lnTo>
                  <a:lnTo>
                    <a:pt x="1620" y="34115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48;p54"/>
            <p:cNvSpPr/>
            <p:nvPr/>
          </p:nvSpPr>
          <p:spPr>
            <a:xfrm>
              <a:off x="10319071" y="2676706"/>
              <a:ext cx="82022" cy="81286"/>
            </a:xfrm>
            <a:custGeom>
              <a:rect b="b" l="l" r="r" t="t"/>
              <a:pathLst>
                <a:path extrusionOk="0" h="81286" w="82022">
                  <a:moveTo>
                    <a:pt x="0" y="41527"/>
                  </a:moveTo>
                  <a:lnTo>
                    <a:pt x="0" y="40349"/>
                  </a:lnTo>
                  <a:cubicBezTo>
                    <a:pt x="0" y="15904"/>
                    <a:pt x="17720" y="0"/>
                    <a:pt x="41085" y="0"/>
                  </a:cubicBezTo>
                  <a:cubicBezTo>
                    <a:pt x="64450" y="0"/>
                    <a:pt x="82023" y="15658"/>
                    <a:pt x="82023" y="39907"/>
                  </a:cubicBezTo>
                  <a:lnTo>
                    <a:pt x="82023" y="41085"/>
                  </a:lnTo>
                  <a:cubicBezTo>
                    <a:pt x="82023" y="65628"/>
                    <a:pt x="64303" y="81286"/>
                    <a:pt x="40938" y="81286"/>
                  </a:cubicBezTo>
                  <a:cubicBezTo>
                    <a:pt x="17573" y="81286"/>
                    <a:pt x="0" y="65824"/>
                    <a:pt x="0" y="41527"/>
                  </a:cubicBezTo>
                  <a:close/>
                  <a:moveTo>
                    <a:pt x="60179" y="41232"/>
                  </a:moveTo>
                  <a:lnTo>
                    <a:pt x="60179" y="40201"/>
                  </a:lnTo>
                  <a:cubicBezTo>
                    <a:pt x="60179" y="25328"/>
                    <a:pt x="53160" y="16395"/>
                    <a:pt x="41134" y="16395"/>
                  </a:cubicBezTo>
                  <a:cubicBezTo>
                    <a:pt x="29108" y="16395"/>
                    <a:pt x="22089" y="25034"/>
                    <a:pt x="22089" y="39907"/>
                  </a:cubicBezTo>
                  <a:lnTo>
                    <a:pt x="22089" y="41085"/>
                  </a:lnTo>
                  <a:cubicBezTo>
                    <a:pt x="22089" y="55958"/>
                    <a:pt x="28961" y="64892"/>
                    <a:pt x="41134" y="64892"/>
                  </a:cubicBezTo>
                  <a:cubicBezTo>
                    <a:pt x="53308" y="64892"/>
                    <a:pt x="60179" y="55958"/>
                    <a:pt x="60179" y="41232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p54"/>
            <p:cNvSpPr/>
            <p:nvPr/>
          </p:nvSpPr>
          <p:spPr>
            <a:xfrm>
              <a:off x="10415574" y="2676706"/>
              <a:ext cx="73138" cy="79666"/>
            </a:xfrm>
            <a:custGeom>
              <a:rect b="b" l="l" r="r" t="t"/>
              <a:pathLst>
                <a:path extrusionOk="0" h="79666" w="73138">
                  <a:moveTo>
                    <a:pt x="0" y="1767"/>
                  </a:moveTo>
                  <a:lnTo>
                    <a:pt x="21598" y="1767"/>
                  </a:lnTo>
                  <a:lnTo>
                    <a:pt x="21598" y="14137"/>
                  </a:lnTo>
                  <a:cubicBezTo>
                    <a:pt x="25476" y="6381"/>
                    <a:pt x="33967" y="0"/>
                    <a:pt x="46926" y="0"/>
                  </a:cubicBezTo>
                  <a:cubicBezTo>
                    <a:pt x="62241" y="0"/>
                    <a:pt x="73138" y="9228"/>
                    <a:pt x="73138" y="30090"/>
                  </a:cubicBezTo>
                  <a:lnTo>
                    <a:pt x="73138" y="79667"/>
                  </a:lnTo>
                  <a:lnTo>
                    <a:pt x="51540" y="79667"/>
                  </a:lnTo>
                  <a:lnTo>
                    <a:pt x="51540" y="33231"/>
                  </a:lnTo>
                  <a:cubicBezTo>
                    <a:pt x="51540" y="22678"/>
                    <a:pt x="47368" y="17573"/>
                    <a:pt x="37845" y="17573"/>
                  </a:cubicBezTo>
                  <a:cubicBezTo>
                    <a:pt x="28323" y="17573"/>
                    <a:pt x="21598" y="23218"/>
                    <a:pt x="21598" y="34704"/>
                  </a:cubicBezTo>
                  <a:lnTo>
                    <a:pt x="21598" y="79667"/>
                  </a:lnTo>
                  <a:lnTo>
                    <a:pt x="0" y="79667"/>
                  </a:lnTo>
                  <a:lnTo>
                    <a:pt x="0" y="1816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Google Shape;350;p54"/>
            <p:cNvSpPr/>
            <p:nvPr/>
          </p:nvSpPr>
          <p:spPr>
            <a:xfrm>
              <a:off x="10536473" y="2648825"/>
              <a:ext cx="100380" cy="109019"/>
            </a:xfrm>
            <a:custGeom>
              <a:rect b="b" l="l" r="r" t="t"/>
              <a:pathLst>
                <a:path extrusionOk="0" h="109019" w="100380">
                  <a:moveTo>
                    <a:pt x="82661" y="85802"/>
                  </a:moveTo>
                  <a:lnTo>
                    <a:pt x="100381" y="107547"/>
                  </a:lnTo>
                  <a:lnTo>
                    <a:pt x="72843" y="107547"/>
                  </a:lnTo>
                  <a:lnTo>
                    <a:pt x="65088" y="98025"/>
                  </a:lnTo>
                  <a:cubicBezTo>
                    <a:pt x="58363" y="104111"/>
                    <a:pt x="49773" y="109020"/>
                    <a:pt x="36029" y="109020"/>
                  </a:cubicBezTo>
                  <a:cubicBezTo>
                    <a:pt x="14431" y="109020"/>
                    <a:pt x="0" y="97239"/>
                    <a:pt x="0" y="77899"/>
                  </a:cubicBezTo>
                  <a:cubicBezTo>
                    <a:pt x="0" y="63174"/>
                    <a:pt x="9228" y="53651"/>
                    <a:pt x="23659" y="46632"/>
                  </a:cubicBezTo>
                  <a:cubicBezTo>
                    <a:pt x="18456" y="39465"/>
                    <a:pt x="16198" y="32495"/>
                    <a:pt x="16198" y="26506"/>
                  </a:cubicBezTo>
                  <a:cubicBezTo>
                    <a:pt x="16198" y="9228"/>
                    <a:pt x="30630" y="0"/>
                    <a:pt x="47466" y="0"/>
                  </a:cubicBezTo>
                  <a:cubicBezTo>
                    <a:pt x="62928" y="0"/>
                    <a:pt x="76329" y="8639"/>
                    <a:pt x="76329" y="23807"/>
                  </a:cubicBezTo>
                  <a:cubicBezTo>
                    <a:pt x="76329" y="35882"/>
                    <a:pt x="68720" y="44521"/>
                    <a:pt x="54584" y="50460"/>
                  </a:cubicBezTo>
                  <a:lnTo>
                    <a:pt x="71273" y="70880"/>
                  </a:lnTo>
                  <a:lnTo>
                    <a:pt x="80795" y="52277"/>
                  </a:lnTo>
                  <a:lnTo>
                    <a:pt x="99841" y="52277"/>
                  </a:lnTo>
                  <a:lnTo>
                    <a:pt x="82563" y="85802"/>
                  </a:lnTo>
                  <a:close/>
                  <a:moveTo>
                    <a:pt x="53896" y="84182"/>
                  </a:moveTo>
                  <a:lnTo>
                    <a:pt x="33673" y="59639"/>
                  </a:lnTo>
                  <a:cubicBezTo>
                    <a:pt x="27292" y="62928"/>
                    <a:pt x="22629" y="67248"/>
                    <a:pt x="22629" y="75592"/>
                  </a:cubicBezTo>
                  <a:cubicBezTo>
                    <a:pt x="22629" y="85115"/>
                    <a:pt x="28568" y="91398"/>
                    <a:pt x="39171" y="91398"/>
                  </a:cubicBezTo>
                  <a:cubicBezTo>
                    <a:pt x="44816" y="91398"/>
                    <a:pt x="49871" y="88993"/>
                    <a:pt x="53896" y="84232"/>
                  </a:cubicBezTo>
                  <a:close/>
                  <a:moveTo>
                    <a:pt x="44374" y="40987"/>
                  </a:moveTo>
                  <a:cubicBezTo>
                    <a:pt x="53307" y="36814"/>
                    <a:pt x="57185" y="32348"/>
                    <a:pt x="57185" y="25034"/>
                  </a:cubicBezTo>
                  <a:cubicBezTo>
                    <a:pt x="57185" y="19536"/>
                    <a:pt x="53307" y="15511"/>
                    <a:pt x="47810" y="15511"/>
                  </a:cubicBezTo>
                  <a:cubicBezTo>
                    <a:pt x="41870" y="15511"/>
                    <a:pt x="37256" y="19389"/>
                    <a:pt x="37256" y="26850"/>
                  </a:cubicBezTo>
                  <a:cubicBezTo>
                    <a:pt x="37256" y="31317"/>
                    <a:pt x="39956" y="35636"/>
                    <a:pt x="44423" y="40987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" name="Google Shape;351;p54"/>
            <p:cNvSpPr/>
            <p:nvPr/>
          </p:nvSpPr>
          <p:spPr>
            <a:xfrm>
              <a:off x="10684516" y="2649905"/>
              <a:ext cx="90711" cy="106467"/>
            </a:xfrm>
            <a:custGeom>
              <a:rect b="b" l="l" r="r" t="t"/>
              <a:pathLst>
                <a:path extrusionOk="0" h="106467" w="90711">
                  <a:moveTo>
                    <a:pt x="0" y="0"/>
                  </a:moveTo>
                  <a:lnTo>
                    <a:pt x="34851" y="0"/>
                  </a:lnTo>
                  <a:cubicBezTo>
                    <a:pt x="72206" y="0"/>
                    <a:pt x="90711" y="20273"/>
                    <a:pt x="90711" y="52129"/>
                  </a:cubicBezTo>
                  <a:lnTo>
                    <a:pt x="90711" y="53307"/>
                  </a:lnTo>
                  <a:cubicBezTo>
                    <a:pt x="90711" y="85164"/>
                    <a:pt x="72107" y="106468"/>
                    <a:pt x="34704" y="106468"/>
                  </a:cubicBezTo>
                  <a:lnTo>
                    <a:pt x="0" y="106468"/>
                  </a:lnTo>
                  <a:lnTo>
                    <a:pt x="0" y="0"/>
                  </a:lnTo>
                  <a:close/>
                  <a:moveTo>
                    <a:pt x="33919" y="87717"/>
                  </a:moveTo>
                  <a:cubicBezTo>
                    <a:pt x="55369" y="87717"/>
                    <a:pt x="65481" y="75641"/>
                    <a:pt x="65481" y="53602"/>
                  </a:cubicBezTo>
                  <a:lnTo>
                    <a:pt x="65481" y="52424"/>
                  </a:lnTo>
                  <a:cubicBezTo>
                    <a:pt x="65481" y="30531"/>
                    <a:pt x="56105" y="18751"/>
                    <a:pt x="33624" y="18751"/>
                  </a:cubicBezTo>
                  <a:lnTo>
                    <a:pt x="24101" y="18751"/>
                  </a:lnTo>
                  <a:lnTo>
                    <a:pt x="24101" y="87668"/>
                  </a:lnTo>
                  <a:lnTo>
                    <a:pt x="33919" y="87668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54"/>
            <p:cNvSpPr/>
            <p:nvPr/>
          </p:nvSpPr>
          <p:spPr>
            <a:xfrm>
              <a:off x="10785879" y="2676706"/>
              <a:ext cx="78046" cy="81335"/>
            </a:xfrm>
            <a:custGeom>
              <a:rect b="b" l="l" r="r" t="t"/>
              <a:pathLst>
                <a:path extrusionOk="0" h="81335" w="78046">
                  <a:moveTo>
                    <a:pt x="0" y="41674"/>
                  </a:moveTo>
                  <a:lnTo>
                    <a:pt x="0" y="40496"/>
                  </a:lnTo>
                  <a:cubicBezTo>
                    <a:pt x="0" y="15904"/>
                    <a:pt x="17425" y="0"/>
                    <a:pt x="40054" y="0"/>
                  </a:cubicBezTo>
                  <a:cubicBezTo>
                    <a:pt x="60179" y="0"/>
                    <a:pt x="78047" y="11781"/>
                    <a:pt x="78047" y="39612"/>
                  </a:cubicBezTo>
                  <a:lnTo>
                    <a:pt x="78047" y="45552"/>
                  </a:lnTo>
                  <a:lnTo>
                    <a:pt x="21892" y="45552"/>
                  </a:lnTo>
                  <a:cubicBezTo>
                    <a:pt x="22481" y="58510"/>
                    <a:pt x="29501" y="65972"/>
                    <a:pt x="41232" y="65972"/>
                  </a:cubicBezTo>
                  <a:cubicBezTo>
                    <a:pt x="51197" y="65972"/>
                    <a:pt x="56105" y="61652"/>
                    <a:pt x="57480" y="55124"/>
                  </a:cubicBezTo>
                  <a:lnTo>
                    <a:pt x="77899" y="55124"/>
                  </a:lnTo>
                  <a:cubicBezTo>
                    <a:pt x="75347" y="71960"/>
                    <a:pt x="61946" y="81335"/>
                    <a:pt x="40692" y="81335"/>
                  </a:cubicBezTo>
                  <a:cubicBezTo>
                    <a:pt x="17180" y="81335"/>
                    <a:pt x="49" y="66610"/>
                    <a:pt x="49" y="41723"/>
                  </a:cubicBezTo>
                  <a:close/>
                  <a:moveTo>
                    <a:pt x="57038" y="32299"/>
                  </a:moveTo>
                  <a:cubicBezTo>
                    <a:pt x="56301" y="20518"/>
                    <a:pt x="50313" y="14873"/>
                    <a:pt x="40054" y="14873"/>
                  </a:cubicBezTo>
                  <a:cubicBezTo>
                    <a:pt x="30384" y="14873"/>
                    <a:pt x="23807" y="21254"/>
                    <a:pt x="22187" y="32299"/>
                  </a:cubicBezTo>
                  <a:lnTo>
                    <a:pt x="57038" y="32299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" name="Google Shape;353;p54"/>
            <p:cNvSpPr/>
            <p:nvPr/>
          </p:nvSpPr>
          <p:spPr>
            <a:xfrm>
              <a:off x="10878062" y="2676706"/>
              <a:ext cx="80451" cy="106172"/>
            </a:xfrm>
            <a:custGeom>
              <a:rect b="b" l="l" r="r" t="t"/>
              <a:pathLst>
                <a:path extrusionOk="0" h="106172" w="80451">
                  <a:moveTo>
                    <a:pt x="0" y="1767"/>
                  </a:moveTo>
                  <a:lnTo>
                    <a:pt x="21598" y="1767"/>
                  </a:lnTo>
                  <a:lnTo>
                    <a:pt x="21598" y="13990"/>
                  </a:lnTo>
                  <a:cubicBezTo>
                    <a:pt x="25918" y="6528"/>
                    <a:pt x="34998" y="0"/>
                    <a:pt x="46485" y="0"/>
                  </a:cubicBezTo>
                  <a:cubicBezTo>
                    <a:pt x="65530" y="0"/>
                    <a:pt x="80452" y="14137"/>
                    <a:pt x="80452" y="39907"/>
                  </a:cubicBezTo>
                  <a:lnTo>
                    <a:pt x="80452" y="41085"/>
                  </a:lnTo>
                  <a:cubicBezTo>
                    <a:pt x="80452" y="66855"/>
                    <a:pt x="65874" y="81286"/>
                    <a:pt x="46485" y="81286"/>
                  </a:cubicBezTo>
                  <a:cubicBezTo>
                    <a:pt x="34409" y="81286"/>
                    <a:pt x="25623" y="75347"/>
                    <a:pt x="21598" y="67739"/>
                  </a:cubicBezTo>
                  <a:lnTo>
                    <a:pt x="21598" y="106173"/>
                  </a:lnTo>
                  <a:lnTo>
                    <a:pt x="0" y="106173"/>
                  </a:lnTo>
                  <a:lnTo>
                    <a:pt x="0" y="1816"/>
                  </a:lnTo>
                  <a:close/>
                  <a:moveTo>
                    <a:pt x="58511" y="41232"/>
                  </a:moveTo>
                  <a:lnTo>
                    <a:pt x="58511" y="40054"/>
                  </a:lnTo>
                  <a:cubicBezTo>
                    <a:pt x="58511" y="24248"/>
                    <a:pt x="50755" y="16542"/>
                    <a:pt x="39907" y="16542"/>
                  </a:cubicBezTo>
                  <a:cubicBezTo>
                    <a:pt x="29059" y="16542"/>
                    <a:pt x="20862" y="24445"/>
                    <a:pt x="20862" y="40054"/>
                  </a:cubicBezTo>
                  <a:lnTo>
                    <a:pt x="20862" y="41232"/>
                  </a:lnTo>
                  <a:cubicBezTo>
                    <a:pt x="20862" y="56891"/>
                    <a:pt x="28323" y="64450"/>
                    <a:pt x="40054" y="64450"/>
                  </a:cubicBezTo>
                  <a:cubicBezTo>
                    <a:pt x="51786" y="64450"/>
                    <a:pt x="58511" y="56400"/>
                    <a:pt x="58511" y="41232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p54"/>
            <p:cNvSpPr/>
            <p:nvPr/>
          </p:nvSpPr>
          <p:spPr>
            <a:xfrm>
              <a:off x="10973485" y="2643180"/>
              <a:ext cx="21450" cy="113143"/>
            </a:xfrm>
            <a:custGeom>
              <a:rect b="b" l="l" r="r" t="t"/>
              <a:pathLst>
                <a:path extrusionOk="0" h="113143" w="21450">
                  <a:moveTo>
                    <a:pt x="0" y="0"/>
                  </a:moveTo>
                  <a:lnTo>
                    <a:pt x="21451" y="0"/>
                  </a:lnTo>
                  <a:lnTo>
                    <a:pt x="21451" y="113143"/>
                  </a:lnTo>
                  <a:lnTo>
                    <a:pt x="0" y="1131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" name="Google Shape;355;p54"/>
            <p:cNvSpPr/>
            <p:nvPr/>
          </p:nvSpPr>
          <p:spPr>
            <a:xfrm>
              <a:off x="11009858" y="2676706"/>
              <a:ext cx="82022" cy="81286"/>
            </a:xfrm>
            <a:custGeom>
              <a:rect b="b" l="l" r="r" t="t"/>
              <a:pathLst>
                <a:path extrusionOk="0" h="81286" w="82022">
                  <a:moveTo>
                    <a:pt x="0" y="41527"/>
                  </a:moveTo>
                  <a:lnTo>
                    <a:pt x="0" y="40349"/>
                  </a:lnTo>
                  <a:cubicBezTo>
                    <a:pt x="0" y="15904"/>
                    <a:pt x="17720" y="0"/>
                    <a:pt x="41085" y="0"/>
                  </a:cubicBezTo>
                  <a:cubicBezTo>
                    <a:pt x="64450" y="0"/>
                    <a:pt x="82022" y="15658"/>
                    <a:pt x="82022" y="39907"/>
                  </a:cubicBezTo>
                  <a:lnTo>
                    <a:pt x="82022" y="41085"/>
                  </a:lnTo>
                  <a:cubicBezTo>
                    <a:pt x="82022" y="65628"/>
                    <a:pt x="64302" y="81286"/>
                    <a:pt x="40938" y="81286"/>
                  </a:cubicBezTo>
                  <a:cubicBezTo>
                    <a:pt x="17573" y="81286"/>
                    <a:pt x="0" y="65824"/>
                    <a:pt x="0" y="41527"/>
                  </a:cubicBezTo>
                  <a:close/>
                  <a:moveTo>
                    <a:pt x="60130" y="41232"/>
                  </a:moveTo>
                  <a:lnTo>
                    <a:pt x="60130" y="40201"/>
                  </a:lnTo>
                  <a:cubicBezTo>
                    <a:pt x="60130" y="25328"/>
                    <a:pt x="53111" y="16395"/>
                    <a:pt x="41085" y="16395"/>
                  </a:cubicBezTo>
                  <a:cubicBezTo>
                    <a:pt x="29059" y="16395"/>
                    <a:pt x="22040" y="25034"/>
                    <a:pt x="22040" y="39907"/>
                  </a:cubicBezTo>
                  <a:lnTo>
                    <a:pt x="22040" y="41085"/>
                  </a:lnTo>
                  <a:cubicBezTo>
                    <a:pt x="22040" y="55958"/>
                    <a:pt x="28863" y="64892"/>
                    <a:pt x="41085" y="64892"/>
                  </a:cubicBezTo>
                  <a:cubicBezTo>
                    <a:pt x="53307" y="64892"/>
                    <a:pt x="60130" y="55958"/>
                    <a:pt x="60130" y="41232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" name="Google Shape;356;p54"/>
            <p:cNvSpPr/>
            <p:nvPr/>
          </p:nvSpPr>
          <p:spPr>
            <a:xfrm>
              <a:off x="11095169" y="2678473"/>
              <a:ext cx="80255" cy="104356"/>
            </a:xfrm>
            <a:custGeom>
              <a:rect b="b" l="l" r="r" t="t"/>
              <a:pathLst>
                <a:path extrusionOk="0" h="104356" w="80255">
                  <a:moveTo>
                    <a:pt x="30973" y="69997"/>
                  </a:moveTo>
                  <a:lnTo>
                    <a:pt x="0" y="0"/>
                  </a:lnTo>
                  <a:lnTo>
                    <a:pt x="23218" y="0"/>
                  </a:lnTo>
                  <a:lnTo>
                    <a:pt x="42116" y="46730"/>
                  </a:lnTo>
                  <a:lnTo>
                    <a:pt x="59541" y="0"/>
                  </a:lnTo>
                  <a:lnTo>
                    <a:pt x="80255" y="0"/>
                  </a:lnTo>
                  <a:lnTo>
                    <a:pt x="38140" y="104357"/>
                  </a:lnTo>
                  <a:lnTo>
                    <a:pt x="17278" y="104357"/>
                  </a:lnTo>
                  <a:lnTo>
                    <a:pt x="30973" y="69948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" name="Google Shape;357;p54"/>
            <p:cNvSpPr/>
            <p:nvPr/>
          </p:nvSpPr>
          <p:spPr>
            <a:xfrm>
              <a:off x="11187009" y="2676706"/>
              <a:ext cx="118984" cy="79666"/>
            </a:xfrm>
            <a:custGeom>
              <a:rect b="b" l="l" r="r" t="t"/>
              <a:pathLst>
                <a:path extrusionOk="0" h="79666" w="118984">
                  <a:moveTo>
                    <a:pt x="0" y="1767"/>
                  </a:moveTo>
                  <a:lnTo>
                    <a:pt x="21598" y="1767"/>
                  </a:lnTo>
                  <a:lnTo>
                    <a:pt x="21598" y="13695"/>
                  </a:lnTo>
                  <a:cubicBezTo>
                    <a:pt x="25476" y="6381"/>
                    <a:pt x="33820" y="0"/>
                    <a:pt x="45405" y="0"/>
                  </a:cubicBezTo>
                  <a:cubicBezTo>
                    <a:pt x="55664" y="0"/>
                    <a:pt x="63419" y="4320"/>
                    <a:pt x="67150" y="13548"/>
                  </a:cubicBezTo>
                  <a:cubicBezTo>
                    <a:pt x="73384" y="4172"/>
                    <a:pt x="83544" y="0"/>
                    <a:pt x="93362" y="0"/>
                  </a:cubicBezTo>
                  <a:cubicBezTo>
                    <a:pt x="107793" y="0"/>
                    <a:pt x="118985" y="9081"/>
                    <a:pt x="118985" y="29795"/>
                  </a:cubicBezTo>
                  <a:lnTo>
                    <a:pt x="118985" y="79667"/>
                  </a:lnTo>
                  <a:lnTo>
                    <a:pt x="97534" y="79667"/>
                  </a:lnTo>
                  <a:lnTo>
                    <a:pt x="97534" y="32151"/>
                  </a:lnTo>
                  <a:cubicBezTo>
                    <a:pt x="97534" y="22187"/>
                    <a:pt x="93067" y="17720"/>
                    <a:pt x="85311" y="17720"/>
                  </a:cubicBezTo>
                  <a:cubicBezTo>
                    <a:pt x="76967" y="17720"/>
                    <a:pt x="70291" y="23070"/>
                    <a:pt x="70291" y="33673"/>
                  </a:cubicBezTo>
                  <a:lnTo>
                    <a:pt x="70291" y="79667"/>
                  </a:lnTo>
                  <a:lnTo>
                    <a:pt x="48841" y="79667"/>
                  </a:lnTo>
                  <a:lnTo>
                    <a:pt x="48841" y="32151"/>
                  </a:lnTo>
                  <a:cubicBezTo>
                    <a:pt x="48841" y="22187"/>
                    <a:pt x="44227" y="17720"/>
                    <a:pt x="36618" y="17720"/>
                  </a:cubicBezTo>
                  <a:cubicBezTo>
                    <a:pt x="28274" y="17720"/>
                    <a:pt x="21598" y="23070"/>
                    <a:pt x="21598" y="33673"/>
                  </a:cubicBezTo>
                  <a:lnTo>
                    <a:pt x="21598" y="79667"/>
                  </a:lnTo>
                  <a:lnTo>
                    <a:pt x="0" y="79667"/>
                  </a:lnTo>
                  <a:lnTo>
                    <a:pt x="0" y="1816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p54"/>
            <p:cNvSpPr/>
            <p:nvPr/>
          </p:nvSpPr>
          <p:spPr>
            <a:xfrm>
              <a:off x="11319688" y="2676706"/>
              <a:ext cx="78046" cy="81335"/>
            </a:xfrm>
            <a:custGeom>
              <a:rect b="b" l="l" r="r" t="t"/>
              <a:pathLst>
                <a:path extrusionOk="0" h="81335" w="78046">
                  <a:moveTo>
                    <a:pt x="0" y="41674"/>
                  </a:moveTo>
                  <a:lnTo>
                    <a:pt x="0" y="40496"/>
                  </a:lnTo>
                  <a:cubicBezTo>
                    <a:pt x="0" y="15904"/>
                    <a:pt x="17425" y="0"/>
                    <a:pt x="40054" y="0"/>
                  </a:cubicBezTo>
                  <a:cubicBezTo>
                    <a:pt x="60130" y="0"/>
                    <a:pt x="78047" y="11781"/>
                    <a:pt x="78047" y="39612"/>
                  </a:cubicBezTo>
                  <a:lnTo>
                    <a:pt x="78047" y="45552"/>
                  </a:lnTo>
                  <a:lnTo>
                    <a:pt x="21892" y="45552"/>
                  </a:lnTo>
                  <a:cubicBezTo>
                    <a:pt x="22481" y="58510"/>
                    <a:pt x="29501" y="65972"/>
                    <a:pt x="41232" y="65972"/>
                  </a:cubicBezTo>
                  <a:cubicBezTo>
                    <a:pt x="51197" y="65972"/>
                    <a:pt x="56105" y="61652"/>
                    <a:pt x="57480" y="55124"/>
                  </a:cubicBezTo>
                  <a:lnTo>
                    <a:pt x="77899" y="55124"/>
                  </a:lnTo>
                  <a:cubicBezTo>
                    <a:pt x="75347" y="71960"/>
                    <a:pt x="61946" y="81335"/>
                    <a:pt x="40692" y="81335"/>
                  </a:cubicBezTo>
                  <a:cubicBezTo>
                    <a:pt x="17180" y="81335"/>
                    <a:pt x="49" y="66610"/>
                    <a:pt x="49" y="41723"/>
                  </a:cubicBezTo>
                  <a:close/>
                  <a:moveTo>
                    <a:pt x="57038" y="32299"/>
                  </a:moveTo>
                  <a:cubicBezTo>
                    <a:pt x="56301" y="20518"/>
                    <a:pt x="50313" y="14873"/>
                    <a:pt x="40054" y="14873"/>
                  </a:cubicBezTo>
                  <a:cubicBezTo>
                    <a:pt x="30384" y="14873"/>
                    <a:pt x="23807" y="21254"/>
                    <a:pt x="22187" y="32299"/>
                  </a:cubicBezTo>
                  <a:lnTo>
                    <a:pt x="57038" y="32299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p54"/>
            <p:cNvSpPr/>
            <p:nvPr/>
          </p:nvSpPr>
          <p:spPr>
            <a:xfrm>
              <a:off x="11411872" y="2676706"/>
              <a:ext cx="73138" cy="79666"/>
            </a:xfrm>
            <a:custGeom>
              <a:rect b="b" l="l" r="r" t="t"/>
              <a:pathLst>
                <a:path extrusionOk="0" h="79666" w="73138">
                  <a:moveTo>
                    <a:pt x="0" y="1767"/>
                  </a:moveTo>
                  <a:lnTo>
                    <a:pt x="21598" y="1767"/>
                  </a:lnTo>
                  <a:lnTo>
                    <a:pt x="21598" y="14137"/>
                  </a:lnTo>
                  <a:cubicBezTo>
                    <a:pt x="25476" y="6381"/>
                    <a:pt x="33968" y="0"/>
                    <a:pt x="46926" y="0"/>
                  </a:cubicBezTo>
                  <a:cubicBezTo>
                    <a:pt x="62241" y="0"/>
                    <a:pt x="73138" y="9228"/>
                    <a:pt x="73138" y="30090"/>
                  </a:cubicBezTo>
                  <a:lnTo>
                    <a:pt x="73138" y="79667"/>
                  </a:lnTo>
                  <a:lnTo>
                    <a:pt x="51540" y="79667"/>
                  </a:lnTo>
                  <a:lnTo>
                    <a:pt x="51540" y="33231"/>
                  </a:lnTo>
                  <a:cubicBezTo>
                    <a:pt x="51540" y="22678"/>
                    <a:pt x="47368" y="17573"/>
                    <a:pt x="37845" y="17573"/>
                  </a:cubicBezTo>
                  <a:cubicBezTo>
                    <a:pt x="28323" y="17573"/>
                    <a:pt x="21598" y="23218"/>
                    <a:pt x="21598" y="34704"/>
                  </a:cubicBezTo>
                  <a:lnTo>
                    <a:pt x="21598" y="79667"/>
                  </a:lnTo>
                  <a:lnTo>
                    <a:pt x="0" y="79667"/>
                  </a:lnTo>
                  <a:lnTo>
                    <a:pt x="0" y="1816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54"/>
            <p:cNvSpPr/>
            <p:nvPr/>
          </p:nvSpPr>
          <p:spPr>
            <a:xfrm>
              <a:off x="11496741" y="2661686"/>
              <a:ext cx="48251" cy="96159"/>
            </a:xfrm>
            <a:custGeom>
              <a:rect b="b" l="l" r="r" t="t"/>
              <a:pathLst>
                <a:path extrusionOk="0" h="96159" w="48251">
                  <a:moveTo>
                    <a:pt x="9964" y="71616"/>
                  </a:moveTo>
                  <a:lnTo>
                    <a:pt x="9964" y="32151"/>
                  </a:lnTo>
                  <a:lnTo>
                    <a:pt x="0" y="32151"/>
                  </a:lnTo>
                  <a:lnTo>
                    <a:pt x="0" y="16836"/>
                  </a:lnTo>
                  <a:lnTo>
                    <a:pt x="9964" y="16836"/>
                  </a:lnTo>
                  <a:lnTo>
                    <a:pt x="9964" y="0"/>
                  </a:lnTo>
                  <a:lnTo>
                    <a:pt x="31415" y="0"/>
                  </a:lnTo>
                  <a:lnTo>
                    <a:pt x="31415" y="16836"/>
                  </a:lnTo>
                  <a:lnTo>
                    <a:pt x="47810" y="16836"/>
                  </a:lnTo>
                  <a:lnTo>
                    <a:pt x="47810" y="32151"/>
                  </a:lnTo>
                  <a:lnTo>
                    <a:pt x="31415" y="32151"/>
                  </a:lnTo>
                  <a:lnTo>
                    <a:pt x="31415" y="69653"/>
                  </a:lnTo>
                  <a:cubicBezTo>
                    <a:pt x="31415" y="75887"/>
                    <a:pt x="34556" y="78881"/>
                    <a:pt x="40054" y="78881"/>
                  </a:cubicBezTo>
                  <a:cubicBezTo>
                    <a:pt x="43343" y="78881"/>
                    <a:pt x="45699" y="78439"/>
                    <a:pt x="48251" y="77409"/>
                  </a:cubicBezTo>
                  <a:lnTo>
                    <a:pt x="48251" y="94098"/>
                  </a:lnTo>
                  <a:cubicBezTo>
                    <a:pt x="45257" y="95129"/>
                    <a:pt x="40938" y="96159"/>
                    <a:pt x="35145" y="96159"/>
                  </a:cubicBezTo>
                  <a:cubicBezTo>
                    <a:pt x="18751" y="96159"/>
                    <a:pt x="9964" y="87815"/>
                    <a:pt x="9964" y="71616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61" name="Google Shape;361;p54"/>
          <p:cNvGrpSpPr/>
          <p:nvPr/>
        </p:nvGrpSpPr>
        <p:grpSpPr>
          <a:xfrm>
            <a:off x="9462620" y="1277236"/>
            <a:ext cx="2315679" cy="836670"/>
            <a:chOff x="6913880" y="2534848"/>
            <a:chExt cx="2315679" cy="836670"/>
          </a:xfrm>
        </p:grpSpPr>
        <p:sp>
          <p:nvSpPr>
            <p:cNvPr id="362" name="Google Shape;362;p54"/>
            <p:cNvSpPr/>
            <p:nvPr/>
          </p:nvSpPr>
          <p:spPr>
            <a:xfrm>
              <a:off x="6991828" y="2534848"/>
              <a:ext cx="2159782" cy="332753"/>
            </a:xfrm>
            <a:custGeom>
              <a:rect b="b" l="l" r="r" t="t"/>
              <a:pathLst>
                <a:path extrusionOk="0" h="332753" w="2159782">
                  <a:moveTo>
                    <a:pt x="2159783" y="332754"/>
                  </a:moveTo>
                  <a:lnTo>
                    <a:pt x="2159783" y="76672"/>
                  </a:lnTo>
                  <a:cubicBezTo>
                    <a:pt x="2159783" y="34311"/>
                    <a:pt x="2125472" y="0"/>
                    <a:pt x="2083110" y="0"/>
                  </a:cubicBezTo>
                  <a:lnTo>
                    <a:pt x="76672" y="0"/>
                  </a:lnTo>
                  <a:cubicBezTo>
                    <a:pt x="34311" y="0"/>
                    <a:pt x="0" y="34311"/>
                    <a:pt x="0" y="76672"/>
                  </a:cubicBezTo>
                  <a:lnTo>
                    <a:pt x="0" y="332754"/>
                  </a:lnTo>
                  <a:lnTo>
                    <a:pt x="2159783" y="332754"/>
                  </a:lnTo>
                  <a:close/>
                </a:path>
              </a:pathLst>
            </a:custGeom>
            <a:solidFill>
              <a:srgbClr val="40B3E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54"/>
            <p:cNvSpPr/>
            <p:nvPr/>
          </p:nvSpPr>
          <p:spPr>
            <a:xfrm>
              <a:off x="6913880" y="2897053"/>
              <a:ext cx="2315679" cy="474465"/>
            </a:xfrm>
            <a:custGeom>
              <a:rect b="b" l="l" r="r" t="t"/>
              <a:pathLst>
                <a:path extrusionOk="0" h="474465" w="2315679">
                  <a:moveTo>
                    <a:pt x="2239007" y="0"/>
                  </a:moveTo>
                  <a:cubicBezTo>
                    <a:pt x="2281352" y="0"/>
                    <a:pt x="2315680" y="34327"/>
                    <a:pt x="2315680" y="76672"/>
                  </a:cubicBezTo>
                  <a:lnTo>
                    <a:pt x="2315680" y="397793"/>
                  </a:lnTo>
                  <a:cubicBezTo>
                    <a:pt x="2315680" y="440138"/>
                    <a:pt x="2281352" y="474465"/>
                    <a:pt x="2239007" y="474465"/>
                  </a:cubicBezTo>
                  <a:lnTo>
                    <a:pt x="76672" y="474465"/>
                  </a:lnTo>
                  <a:cubicBezTo>
                    <a:pt x="34327" y="474465"/>
                    <a:pt x="0" y="440138"/>
                    <a:pt x="0" y="397793"/>
                  </a:cubicBezTo>
                  <a:lnTo>
                    <a:pt x="0" y="76672"/>
                  </a:lnTo>
                  <a:cubicBezTo>
                    <a:pt x="0" y="34327"/>
                    <a:pt x="34327" y="0"/>
                    <a:pt x="76672" y="0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54"/>
            <p:cNvSpPr/>
            <p:nvPr/>
          </p:nvSpPr>
          <p:spPr>
            <a:xfrm>
              <a:off x="7750716" y="2980520"/>
              <a:ext cx="291331" cy="307684"/>
            </a:xfrm>
            <a:custGeom>
              <a:rect b="b" l="l" r="r" t="t"/>
              <a:pathLst>
                <a:path extrusionOk="0" h="307684" w="291331">
                  <a:moveTo>
                    <a:pt x="88630" y="89610"/>
                  </a:moveTo>
                  <a:lnTo>
                    <a:pt x="136931" y="4053"/>
                  </a:lnTo>
                  <a:cubicBezTo>
                    <a:pt x="140072" y="-1542"/>
                    <a:pt x="148270" y="-1297"/>
                    <a:pt x="151067" y="4495"/>
                  </a:cubicBezTo>
                  <a:lnTo>
                    <a:pt x="190336" y="84898"/>
                  </a:lnTo>
                  <a:cubicBezTo>
                    <a:pt x="191367" y="87058"/>
                    <a:pt x="193330" y="88580"/>
                    <a:pt x="195638" y="89169"/>
                  </a:cubicBezTo>
                  <a:lnTo>
                    <a:pt x="285219" y="110963"/>
                  </a:lnTo>
                  <a:cubicBezTo>
                    <a:pt x="291159" y="112386"/>
                    <a:pt x="293368" y="119749"/>
                    <a:pt x="289146" y="124216"/>
                  </a:cubicBezTo>
                  <a:lnTo>
                    <a:pt x="225040" y="192249"/>
                  </a:lnTo>
                  <a:cubicBezTo>
                    <a:pt x="223420" y="193967"/>
                    <a:pt x="222635" y="196323"/>
                    <a:pt x="222929" y="198679"/>
                  </a:cubicBezTo>
                  <a:lnTo>
                    <a:pt x="234906" y="298717"/>
                  </a:lnTo>
                  <a:cubicBezTo>
                    <a:pt x="235692" y="305294"/>
                    <a:pt x="228623" y="309908"/>
                    <a:pt x="222929" y="306570"/>
                  </a:cubicBezTo>
                  <a:lnTo>
                    <a:pt x="143067" y="259595"/>
                  </a:lnTo>
                  <a:cubicBezTo>
                    <a:pt x="140759" y="258270"/>
                    <a:pt x="137962" y="258123"/>
                    <a:pt x="135556" y="259301"/>
                  </a:cubicBezTo>
                  <a:lnTo>
                    <a:pt x="53337" y="298864"/>
                  </a:lnTo>
                  <a:cubicBezTo>
                    <a:pt x="47594" y="301613"/>
                    <a:pt x="41115" y="296900"/>
                    <a:pt x="41949" y="290617"/>
                  </a:cubicBezTo>
                  <a:lnTo>
                    <a:pt x="54859" y="194114"/>
                  </a:lnTo>
                  <a:cubicBezTo>
                    <a:pt x="55154" y="192053"/>
                    <a:pt x="54614" y="189942"/>
                    <a:pt x="53337" y="188273"/>
                  </a:cubicBezTo>
                  <a:lnTo>
                    <a:pt x="1601" y="118964"/>
                  </a:lnTo>
                  <a:cubicBezTo>
                    <a:pt x="-1983" y="114153"/>
                    <a:pt x="766" y="107281"/>
                    <a:pt x="6706" y="106300"/>
                  </a:cubicBezTo>
                  <a:lnTo>
                    <a:pt x="82985" y="93635"/>
                  </a:lnTo>
                  <a:cubicBezTo>
                    <a:pt x="85390" y="93243"/>
                    <a:pt x="87452" y="91770"/>
                    <a:pt x="88630" y="89659"/>
                  </a:cubicBezTo>
                  <a:close/>
                </a:path>
              </a:pathLst>
            </a:custGeom>
            <a:solidFill>
              <a:srgbClr val="FD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65;p54"/>
            <p:cNvSpPr/>
            <p:nvPr/>
          </p:nvSpPr>
          <p:spPr>
            <a:xfrm>
              <a:off x="7388560" y="2980520"/>
              <a:ext cx="291331" cy="307684"/>
            </a:xfrm>
            <a:custGeom>
              <a:rect b="b" l="l" r="r" t="t"/>
              <a:pathLst>
                <a:path extrusionOk="0" h="307684" w="291331">
                  <a:moveTo>
                    <a:pt x="88630" y="89610"/>
                  </a:moveTo>
                  <a:lnTo>
                    <a:pt x="136931" y="4053"/>
                  </a:lnTo>
                  <a:cubicBezTo>
                    <a:pt x="140072" y="-1542"/>
                    <a:pt x="148270" y="-1297"/>
                    <a:pt x="151068" y="4495"/>
                  </a:cubicBezTo>
                  <a:lnTo>
                    <a:pt x="190336" y="84898"/>
                  </a:lnTo>
                  <a:cubicBezTo>
                    <a:pt x="191367" y="87058"/>
                    <a:pt x="193330" y="88580"/>
                    <a:pt x="195638" y="89169"/>
                  </a:cubicBezTo>
                  <a:lnTo>
                    <a:pt x="285219" y="110963"/>
                  </a:lnTo>
                  <a:cubicBezTo>
                    <a:pt x="291159" y="112386"/>
                    <a:pt x="293368" y="119749"/>
                    <a:pt x="289146" y="124216"/>
                  </a:cubicBezTo>
                  <a:lnTo>
                    <a:pt x="225040" y="192249"/>
                  </a:lnTo>
                  <a:cubicBezTo>
                    <a:pt x="223420" y="193967"/>
                    <a:pt x="222635" y="196323"/>
                    <a:pt x="222929" y="198679"/>
                  </a:cubicBezTo>
                  <a:lnTo>
                    <a:pt x="234906" y="298717"/>
                  </a:lnTo>
                  <a:cubicBezTo>
                    <a:pt x="235692" y="305294"/>
                    <a:pt x="228623" y="309908"/>
                    <a:pt x="222929" y="306570"/>
                  </a:cubicBezTo>
                  <a:lnTo>
                    <a:pt x="143066" y="259595"/>
                  </a:lnTo>
                  <a:cubicBezTo>
                    <a:pt x="140759" y="258270"/>
                    <a:pt x="137962" y="258123"/>
                    <a:pt x="135556" y="259301"/>
                  </a:cubicBezTo>
                  <a:lnTo>
                    <a:pt x="53337" y="298864"/>
                  </a:lnTo>
                  <a:cubicBezTo>
                    <a:pt x="47594" y="301613"/>
                    <a:pt x="41115" y="296900"/>
                    <a:pt x="41949" y="290617"/>
                  </a:cubicBezTo>
                  <a:lnTo>
                    <a:pt x="54859" y="194114"/>
                  </a:lnTo>
                  <a:cubicBezTo>
                    <a:pt x="55154" y="192053"/>
                    <a:pt x="54614" y="189942"/>
                    <a:pt x="53337" y="188273"/>
                  </a:cubicBezTo>
                  <a:lnTo>
                    <a:pt x="1601" y="118964"/>
                  </a:lnTo>
                  <a:cubicBezTo>
                    <a:pt x="-1983" y="114153"/>
                    <a:pt x="766" y="107281"/>
                    <a:pt x="6706" y="106300"/>
                  </a:cubicBezTo>
                  <a:lnTo>
                    <a:pt x="82985" y="93635"/>
                  </a:lnTo>
                  <a:cubicBezTo>
                    <a:pt x="85390" y="93243"/>
                    <a:pt x="87452" y="91770"/>
                    <a:pt x="88630" y="89659"/>
                  </a:cubicBezTo>
                  <a:close/>
                </a:path>
              </a:pathLst>
            </a:custGeom>
            <a:solidFill>
              <a:srgbClr val="FD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Google Shape;366;p54"/>
            <p:cNvSpPr/>
            <p:nvPr/>
          </p:nvSpPr>
          <p:spPr>
            <a:xfrm>
              <a:off x="7026355" y="2980520"/>
              <a:ext cx="291331" cy="307684"/>
            </a:xfrm>
            <a:custGeom>
              <a:rect b="b" l="l" r="r" t="t"/>
              <a:pathLst>
                <a:path extrusionOk="0" h="307684" w="291331">
                  <a:moveTo>
                    <a:pt x="88630" y="89610"/>
                  </a:moveTo>
                  <a:lnTo>
                    <a:pt x="136931" y="4053"/>
                  </a:lnTo>
                  <a:cubicBezTo>
                    <a:pt x="140072" y="-1542"/>
                    <a:pt x="148270" y="-1297"/>
                    <a:pt x="151067" y="4495"/>
                  </a:cubicBezTo>
                  <a:lnTo>
                    <a:pt x="190336" y="84898"/>
                  </a:lnTo>
                  <a:cubicBezTo>
                    <a:pt x="191367" y="87058"/>
                    <a:pt x="193331" y="88580"/>
                    <a:pt x="195638" y="89169"/>
                  </a:cubicBezTo>
                  <a:lnTo>
                    <a:pt x="285219" y="110963"/>
                  </a:lnTo>
                  <a:cubicBezTo>
                    <a:pt x="291159" y="112386"/>
                    <a:pt x="293368" y="119749"/>
                    <a:pt x="289146" y="124216"/>
                  </a:cubicBezTo>
                  <a:lnTo>
                    <a:pt x="225040" y="192249"/>
                  </a:lnTo>
                  <a:cubicBezTo>
                    <a:pt x="223420" y="193967"/>
                    <a:pt x="222635" y="196323"/>
                    <a:pt x="222929" y="198679"/>
                  </a:cubicBezTo>
                  <a:lnTo>
                    <a:pt x="234906" y="298717"/>
                  </a:lnTo>
                  <a:cubicBezTo>
                    <a:pt x="235692" y="305294"/>
                    <a:pt x="228623" y="309908"/>
                    <a:pt x="222929" y="306570"/>
                  </a:cubicBezTo>
                  <a:lnTo>
                    <a:pt x="143066" y="259595"/>
                  </a:lnTo>
                  <a:cubicBezTo>
                    <a:pt x="140759" y="258270"/>
                    <a:pt x="137962" y="258123"/>
                    <a:pt x="135556" y="259301"/>
                  </a:cubicBezTo>
                  <a:lnTo>
                    <a:pt x="53337" y="298864"/>
                  </a:lnTo>
                  <a:cubicBezTo>
                    <a:pt x="47594" y="301613"/>
                    <a:pt x="41115" y="296900"/>
                    <a:pt x="41949" y="290617"/>
                  </a:cubicBezTo>
                  <a:lnTo>
                    <a:pt x="54859" y="194114"/>
                  </a:lnTo>
                  <a:cubicBezTo>
                    <a:pt x="55154" y="192053"/>
                    <a:pt x="54614" y="189942"/>
                    <a:pt x="53337" y="188273"/>
                  </a:cubicBezTo>
                  <a:lnTo>
                    <a:pt x="1601" y="118964"/>
                  </a:lnTo>
                  <a:cubicBezTo>
                    <a:pt x="-1983" y="114153"/>
                    <a:pt x="766" y="107281"/>
                    <a:pt x="6706" y="106300"/>
                  </a:cubicBezTo>
                  <a:lnTo>
                    <a:pt x="82985" y="93635"/>
                  </a:lnTo>
                  <a:cubicBezTo>
                    <a:pt x="85390" y="93243"/>
                    <a:pt x="87452" y="91770"/>
                    <a:pt x="88630" y="89659"/>
                  </a:cubicBezTo>
                  <a:close/>
                </a:path>
              </a:pathLst>
            </a:custGeom>
            <a:solidFill>
              <a:srgbClr val="FD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67;p54"/>
            <p:cNvSpPr/>
            <p:nvPr/>
          </p:nvSpPr>
          <p:spPr>
            <a:xfrm>
              <a:off x="8112872" y="2980520"/>
              <a:ext cx="291331" cy="307684"/>
            </a:xfrm>
            <a:custGeom>
              <a:rect b="b" l="l" r="r" t="t"/>
              <a:pathLst>
                <a:path extrusionOk="0" h="307684" w="291331">
                  <a:moveTo>
                    <a:pt x="88630" y="89610"/>
                  </a:moveTo>
                  <a:lnTo>
                    <a:pt x="136931" y="4053"/>
                  </a:lnTo>
                  <a:cubicBezTo>
                    <a:pt x="140072" y="-1542"/>
                    <a:pt x="148270" y="-1297"/>
                    <a:pt x="151068" y="4495"/>
                  </a:cubicBezTo>
                  <a:lnTo>
                    <a:pt x="190336" y="84898"/>
                  </a:lnTo>
                  <a:cubicBezTo>
                    <a:pt x="191367" y="87058"/>
                    <a:pt x="193330" y="88580"/>
                    <a:pt x="195638" y="89169"/>
                  </a:cubicBezTo>
                  <a:lnTo>
                    <a:pt x="285219" y="110963"/>
                  </a:lnTo>
                  <a:cubicBezTo>
                    <a:pt x="291159" y="112386"/>
                    <a:pt x="293368" y="119749"/>
                    <a:pt x="289146" y="124216"/>
                  </a:cubicBezTo>
                  <a:lnTo>
                    <a:pt x="225040" y="192249"/>
                  </a:lnTo>
                  <a:cubicBezTo>
                    <a:pt x="223420" y="193967"/>
                    <a:pt x="222635" y="196323"/>
                    <a:pt x="222929" y="198679"/>
                  </a:cubicBezTo>
                  <a:lnTo>
                    <a:pt x="234906" y="298717"/>
                  </a:lnTo>
                  <a:cubicBezTo>
                    <a:pt x="235692" y="305294"/>
                    <a:pt x="228623" y="309908"/>
                    <a:pt x="222929" y="306570"/>
                  </a:cubicBezTo>
                  <a:lnTo>
                    <a:pt x="143067" y="259595"/>
                  </a:lnTo>
                  <a:cubicBezTo>
                    <a:pt x="140759" y="258270"/>
                    <a:pt x="137962" y="258123"/>
                    <a:pt x="135556" y="259301"/>
                  </a:cubicBezTo>
                  <a:lnTo>
                    <a:pt x="53337" y="298864"/>
                  </a:lnTo>
                  <a:cubicBezTo>
                    <a:pt x="47594" y="301613"/>
                    <a:pt x="41115" y="296900"/>
                    <a:pt x="41949" y="290617"/>
                  </a:cubicBezTo>
                  <a:lnTo>
                    <a:pt x="54859" y="194114"/>
                  </a:lnTo>
                  <a:cubicBezTo>
                    <a:pt x="55154" y="192053"/>
                    <a:pt x="54614" y="189942"/>
                    <a:pt x="53337" y="188273"/>
                  </a:cubicBezTo>
                  <a:lnTo>
                    <a:pt x="1601" y="118964"/>
                  </a:lnTo>
                  <a:cubicBezTo>
                    <a:pt x="-1983" y="114153"/>
                    <a:pt x="766" y="107281"/>
                    <a:pt x="6706" y="106300"/>
                  </a:cubicBezTo>
                  <a:lnTo>
                    <a:pt x="82985" y="93635"/>
                  </a:lnTo>
                  <a:cubicBezTo>
                    <a:pt x="85390" y="93243"/>
                    <a:pt x="87452" y="91770"/>
                    <a:pt x="88630" y="89659"/>
                  </a:cubicBezTo>
                  <a:close/>
                </a:path>
              </a:pathLst>
            </a:custGeom>
            <a:solidFill>
              <a:srgbClr val="FD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54"/>
            <p:cNvSpPr/>
            <p:nvPr/>
          </p:nvSpPr>
          <p:spPr>
            <a:xfrm>
              <a:off x="8887871" y="3091679"/>
              <a:ext cx="89631" cy="106467"/>
            </a:xfrm>
            <a:custGeom>
              <a:rect b="b" l="l" r="r" t="t"/>
              <a:pathLst>
                <a:path extrusionOk="0" h="106467" w="89631">
                  <a:moveTo>
                    <a:pt x="52277" y="85311"/>
                  </a:moveTo>
                  <a:lnTo>
                    <a:pt x="0" y="85311"/>
                  </a:lnTo>
                  <a:lnTo>
                    <a:pt x="0" y="76525"/>
                  </a:lnTo>
                  <a:lnTo>
                    <a:pt x="45994" y="0"/>
                  </a:lnTo>
                  <a:lnTo>
                    <a:pt x="75641" y="0"/>
                  </a:lnTo>
                  <a:lnTo>
                    <a:pt x="75641" y="68033"/>
                  </a:lnTo>
                  <a:lnTo>
                    <a:pt x="89631" y="68033"/>
                  </a:lnTo>
                  <a:lnTo>
                    <a:pt x="89631" y="85311"/>
                  </a:lnTo>
                  <a:lnTo>
                    <a:pt x="75641" y="85311"/>
                  </a:lnTo>
                  <a:lnTo>
                    <a:pt x="75641" y="106468"/>
                  </a:lnTo>
                  <a:lnTo>
                    <a:pt x="52277" y="106468"/>
                  </a:lnTo>
                  <a:lnTo>
                    <a:pt x="52277" y="85311"/>
                  </a:lnTo>
                  <a:close/>
                  <a:moveTo>
                    <a:pt x="52718" y="68033"/>
                  </a:moveTo>
                  <a:lnTo>
                    <a:pt x="52718" y="18162"/>
                  </a:lnTo>
                  <a:lnTo>
                    <a:pt x="24150" y="68033"/>
                  </a:lnTo>
                  <a:lnTo>
                    <a:pt x="52718" y="68033"/>
                  </a:lnTo>
                  <a:close/>
                </a:path>
              </a:pathLst>
            </a:cu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Google Shape;369;p54"/>
            <p:cNvSpPr/>
            <p:nvPr/>
          </p:nvSpPr>
          <p:spPr>
            <a:xfrm>
              <a:off x="8988694" y="3173407"/>
              <a:ext cx="26653" cy="26064"/>
            </a:xfrm>
            <a:custGeom>
              <a:rect b="b" l="l" r="r" t="t"/>
              <a:pathLst>
                <a:path extrusionOk="0" h="26064" w="26653">
                  <a:moveTo>
                    <a:pt x="0" y="12959"/>
                  </a:moveTo>
                  <a:cubicBezTo>
                    <a:pt x="0" y="5792"/>
                    <a:pt x="5792" y="0"/>
                    <a:pt x="13253" y="0"/>
                  </a:cubicBezTo>
                  <a:cubicBezTo>
                    <a:pt x="20714" y="0"/>
                    <a:pt x="26654" y="5792"/>
                    <a:pt x="26654" y="12959"/>
                  </a:cubicBezTo>
                  <a:cubicBezTo>
                    <a:pt x="26654" y="20125"/>
                    <a:pt x="20862" y="26065"/>
                    <a:pt x="13253" y="26065"/>
                  </a:cubicBezTo>
                  <a:cubicBezTo>
                    <a:pt x="5645" y="26065"/>
                    <a:pt x="0" y="20273"/>
                    <a:pt x="0" y="12959"/>
                  </a:cubicBezTo>
                  <a:close/>
                </a:path>
              </a:pathLst>
            </a:cu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p54"/>
            <p:cNvSpPr/>
            <p:nvPr/>
          </p:nvSpPr>
          <p:spPr>
            <a:xfrm>
              <a:off x="9026294" y="3091679"/>
              <a:ext cx="80255" cy="108087"/>
            </a:xfrm>
            <a:custGeom>
              <a:rect b="b" l="l" r="r" t="t"/>
              <a:pathLst>
                <a:path extrusionOk="0" h="108087" w="80255">
                  <a:moveTo>
                    <a:pt x="49" y="74758"/>
                  </a:moveTo>
                  <a:lnTo>
                    <a:pt x="22236" y="74758"/>
                  </a:lnTo>
                  <a:cubicBezTo>
                    <a:pt x="23561" y="83692"/>
                    <a:pt x="27145" y="89631"/>
                    <a:pt x="39367" y="89631"/>
                  </a:cubicBezTo>
                  <a:cubicBezTo>
                    <a:pt x="50215" y="89631"/>
                    <a:pt x="56056" y="82023"/>
                    <a:pt x="56056" y="70733"/>
                  </a:cubicBezTo>
                  <a:cubicBezTo>
                    <a:pt x="56056" y="59443"/>
                    <a:pt x="49528" y="52129"/>
                    <a:pt x="38778" y="52129"/>
                  </a:cubicBezTo>
                  <a:cubicBezTo>
                    <a:pt x="28813" y="52129"/>
                    <a:pt x="22678" y="55713"/>
                    <a:pt x="18358" y="60621"/>
                  </a:cubicBezTo>
                  <a:lnTo>
                    <a:pt x="4958" y="60621"/>
                  </a:lnTo>
                  <a:lnTo>
                    <a:pt x="6430" y="0"/>
                  </a:lnTo>
                  <a:lnTo>
                    <a:pt x="73874" y="0"/>
                  </a:lnTo>
                  <a:lnTo>
                    <a:pt x="73874" y="18309"/>
                  </a:lnTo>
                  <a:lnTo>
                    <a:pt x="24445" y="18309"/>
                  </a:lnTo>
                  <a:lnTo>
                    <a:pt x="24003" y="44963"/>
                  </a:lnTo>
                  <a:cubicBezTo>
                    <a:pt x="28175" y="39907"/>
                    <a:pt x="35636" y="35146"/>
                    <a:pt x="47662" y="35146"/>
                  </a:cubicBezTo>
                  <a:cubicBezTo>
                    <a:pt x="67002" y="35146"/>
                    <a:pt x="80256" y="48399"/>
                    <a:pt x="80256" y="71027"/>
                  </a:cubicBezTo>
                  <a:cubicBezTo>
                    <a:pt x="80256" y="93656"/>
                    <a:pt x="64008" y="108087"/>
                    <a:pt x="39465" y="108087"/>
                  </a:cubicBezTo>
                  <a:cubicBezTo>
                    <a:pt x="13253" y="108087"/>
                    <a:pt x="1031" y="93803"/>
                    <a:pt x="0" y="74758"/>
                  </a:cubicBezTo>
                  <a:close/>
                </a:path>
              </a:pathLst>
            </a:cu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54"/>
            <p:cNvSpPr/>
            <p:nvPr/>
          </p:nvSpPr>
          <p:spPr>
            <a:xfrm>
              <a:off x="7187730" y="2649905"/>
              <a:ext cx="71812" cy="106467"/>
            </a:xfrm>
            <a:custGeom>
              <a:rect b="b" l="l" r="r" t="t"/>
              <a:pathLst>
                <a:path extrusionOk="0" h="106467" w="71812">
                  <a:moveTo>
                    <a:pt x="0" y="0"/>
                  </a:moveTo>
                  <a:lnTo>
                    <a:pt x="69408" y="0"/>
                  </a:lnTo>
                  <a:lnTo>
                    <a:pt x="69408" y="18751"/>
                  </a:lnTo>
                  <a:lnTo>
                    <a:pt x="24003" y="18751"/>
                  </a:lnTo>
                  <a:lnTo>
                    <a:pt x="24003" y="43637"/>
                  </a:lnTo>
                  <a:lnTo>
                    <a:pt x="60327" y="43637"/>
                  </a:lnTo>
                  <a:lnTo>
                    <a:pt x="60327" y="61210"/>
                  </a:lnTo>
                  <a:lnTo>
                    <a:pt x="24003" y="61210"/>
                  </a:lnTo>
                  <a:lnTo>
                    <a:pt x="24003" y="87717"/>
                  </a:lnTo>
                  <a:lnTo>
                    <a:pt x="71813" y="87717"/>
                  </a:lnTo>
                  <a:lnTo>
                    <a:pt x="71813" y="106468"/>
                  </a:lnTo>
                  <a:lnTo>
                    <a:pt x="49" y="106468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54"/>
            <p:cNvSpPr/>
            <p:nvPr/>
          </p:nvSpPr>
          <p:spPr>
            <a:xfrm>
              <a:off x="7264697" y="2678473"/>
              <a:ext cx="80991" cy="77850"/>
            </a:xfrm>
            <a:custGeom>
              <a:rect b="b" l="l" r="r" t="t"/>
              <a:pathLst>
                <a:path extrusionOk="0" h="77850" w="80991">
                  <a:moveTo>
                    <a:pt x="0" y="0"/>
                  </a:moveTo>
                  <a:lnTo>
                    <a:pt x="23070" y="0"/>
                  </a:lnTo>
                  <a:lnTo>
                    <a:pt x="41674" y="55663"/>
                  </a:lnTo>
                  <a:lnTo>
                    <a:pt x="60130" y="0"/>
                  </a:lnTo>
                  <a:lnTo>
                    <a:pt x="80992" y="0"/>
                  </a:lnTo>
                  <a:lnTo>
                    <a:pt x="52718" y="77850"/>
                  </a:lnTo>
                  <a:lnTo>
                    <a:pt x="28470" y="7785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54"/>
            <p:cNvSpPr/>
            <p:nvPr/>
          </p:nvSpPr>
          <p:spPr>
            <a:xfrm>
              <a:off x="7349959" y="2676706"/>
              <a:ext cx="70585" cy="81237"/>
            </a:xfrm>
            <a:custGeom>
              <a:rect b="b" l="l" r="r" t="t"/>
              <a:pathLst>
                <a:path extrusionOk="0" h="81237" w="70585">
                  <a:moveTo>
                    <a:pt x="49" y="58069"/>
                  </a:moveTo>
                  <a:cubicBezTo>
                    <a:pt x="49" y="39907"/>
                    <a:pt x="16738" y="33035"/>
                    <a:pt x="40545" y="33035"/>
                  </a:cubicBezTo>
                  <a:lnTo>
                    <a:pt x="49331" y="33035"/>
                  </a:lnTo>
                  <a:lnTo>
                    <a:pt x="49331" y="29893"/>
                  </a:lnTo>
                  <a:cubicBezTo>
                    <a:pt x="49331" y="20665"/>
                    <a:pt x="46484" y="15609"/>
                    <a:pt x="36667" y="15609"/>
                  </a:cubicBezTo>
                  <a:cubicBezTo>
                    <a:pt x="28175" y="15609"/>
                    <a:pt x="24298" y="19929"/>
                    <a:pt x="23414" y="26654"/>
                  </a:cubicBezTo>
                  <a:lnTo>
                    <a:pt x="2994" y="26654"/>
                  </a:lnTo>
                  <a:cubicBezTo>
                    <a:pt x="4320" y="8197"/>
                    <a:pt x="18947" y="0"/>
                    <a:pt x="37993" y="0"/>
                  </a:cubicBezTo>
                  <a:cubicBezTo>
                    <a:pt x="57038" y="0"/>
                    <a:pt x="70586" y="7756"/>
                    <a:pt x="70586" y="28863"/>
                  </a:cubicBezTo>
                  <a:lnTo>
                    <a:pt x="70586" y="79617"/>
                  </a:lnTo>
                  <a:lnTo>
                    <a:pt x="49577" y="79617"/>
                  </a:lnTo>
                  <a:lnTo>
                    <a:pt x="49577" y="70242"/>
                  </a:lnTo>
                  <a:cubicBezTo>
                    <a:pt x="45110" y="76476"/>
                    <a:pt x="38238" y="81237"/>
                    <a:pt x="26065" y="81237"/>
                  </a:cubicBezTo>
                  <a:cubicBezTo>
                    <a:pt x="11928" y="81237"/>
                    <a:pt x="0" y="74365"/>
                    <a:pt x="0" y="58020"/>
                  </a:cubicBezTo>
                  <a:close/>
                  <a:moveTo>
                    <a:pt x="49331" y="52424"/>
                  </a:moveTo>
                  <a:lnTo>
                    <a:pt x="49331" y="45895"/>
                  </a:lnTo>
                  <a:lnTo>
                    <a:pt x="40987" y="45895"/>
                  </a:lnTo>
                  <a:cubicBezTo>
                    <a:pt x="28470" y="45895"/>
                    <a:pt x="21205" y="48595"/>
                    <a:pt x="21205" y="56891"/>
                  </a:cubicBezTo>
                  <a:cubicBezTo>
                    <a:pt x="21205" y="62536"/>
                    <a:pt x="24641" y="66266"/>
                    <a:pt x="32544" y="66266"/>
                  </a:cubicBezTo>
                  <a:cubicBezTo>
                    <a:pt x="42067" y="66266"/>
                    <a:pt x="49381" y="61063"/>
                    <a:pt x="49381" y="52424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54"/>
            <p:cNvSpPr/>
            <p:nvPr/>
          </p:nvSpPr>
          <p:spPr>
            <a:xfrm>
              <a:off x="7439688" y="2643180"/>
              <a:ext cx="21450" cy="113143"/>
            </a:xfrm>
            <a:custGeom>
              <a:rect b="b" l="l" r="r" t="t"/>
              <a:pathLst>
                <a:path extrusionOk="0" h="113143" w="21450">
                  <a:moveTo>
                    <a:pt x="0" y="0"/>
                  </a:moveTo>
                  <a:lnTo>
                    <a:pt x="21451" y="0"/>
                  </a:lnTo>
                  <a:lnTo>
                    <a:pt x="21451" y="113143"/>
                  </a:lnTo>
                  <a:lnTo>
                    <a:pt x="0" y="1131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54"/>
            <p:cNvSpPr/>
            <p:nvPr/>
          </p:nvSpPr>
          <p:spPr>
            <a:xfrm>
              <a:off x="7480184" y="2678522"/>
              <a:ext cx="72696" cy="79519"/>
            </a:xfrm>
            <a:custGeom>
              <a:rect b="b" l="l" r="r" t="t"/>
              <a:pathLst>
                <a:path extrusionOk="0" h="79519" w="72696">
                  <a:moveTo>
                    <a:pt x="0" y="50166"/>
                  </a:moveTo>
                  <a:lnTo>
                    <a:pt x="0" y="0"/>
                  </a:lnTo>
                  <a:lnTo>
                    <a:pt x="21451" y="0"/>
                  </a:lnTo>
                  <a:lnTo>
                    <a:pt x="21451" y="47221"/>
                  </a:lnTo>
                  <a:cubicBezTo>
                    <a:pt x="21451" y="57774"/>
                    <a:pt x="25770" y="62879"/>
                    <a:pt x="34998" y="62879"/>
                  </a:cubicBezTo>
                  <a:cubicBezTo>
                    <a:pt x="44226" y="62879"/>
                    <a:pt x="51246" y="57234"/>
                    <a:pt x="51246" y="45748"/>
                  </a:cubicBezTo>
                  <a:lnTo>
                    <a:pt x="51246" y="49"/>
                  </a:lnTo>
                  <a:lnTo>
                    <a:pt x="72696" y="49"/>
                  </a:lnTo>
                  <a:lnTo>
                    <a:pt x="72696" y="77899"/>
                  </a:lnTo>
                  <a:lnTo>
                    <a:pt x="51246" y="77899"/>
                  </a:lnTo>
                  <a:lnTo>
                    <a:pt x="51246" y="65677"/>
                  </a:lnTo>
                  <a:cubicBezTo>
                    <a:pt x="47221" y="73580"/>
                    <a:pt x="39318" y="79519"/>
                    <a:pt x="26506" y="79519"/>
                  </a:cubicBezTo>
                  <a:cubicBezTo>
                    <a:pt x="11339" y="79519"/>
                    <a:pt x="0" y="70586"/>
                    <a:pt x="0" y="50166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54"/>
            <p:cNvSpPr/>
            <p:nvPr/>
          </p:nvSpPr>
          <p:spPr>
            <a:xfrm>
              <a:off x="7566772" y="2676706"/>
              <a:ext cx="70585" cy="81237"/>
            </a:xfrm>
            <a:custGeom>
              <a:rect b="b" l="l" r="r" t="t"/>
              <a:pathLst>
                <a:path extrusionOk="0" h="81237" w="70585">
                  <a:moveTo>
                    <a:pt x="49" y="58069"/>
                  </a:moveTo>
                  <a:cubicBezTo>
                    <a:pt x="49" y="39907"/>
                    <a:pt x="16738" y="33035"/>
                    <a:pt x="40545" y="33035"/>
                  </a:cubicBezTo>
                  <a:lnTo>
                    <a:pt x="49331" y="33035"/>
                  </a:lnTo>
                  <a:lnTo>
                    <a:pt x="49331" y="29893"/>
                  </a:lnTo>
                  <a:cubicBezTo>
                    <a:pt x="49331" y="20665"/>
                    <a:pt x="46484" y="15609"/>
                    <a:pt x="36667" y="15609"/>
                  </a:cubicBezTo>
                  <a:cubicBezTo>
                    <a:pt x="28175" y="15609"/>
                    <a:pt x="24298" y="19929"/>
                    <a:pt x="23414" y="26654"/>
                  </a:cubicBezTo>
                  <a:lnTo>
                    <a:pt x="2994" y="26654"/>
                  </a:lnTo>
                  <a:cubicBezTo>
                    <a:pt x="4320" y="8197"/>
                    <a:pt x="18947" y="0"/>
                    <a:pt x="37993" y="0"/>
                  </a:cubicBezTo>
                  <a:cubicBezTo>
                    <a:pt x="57038" y="0"/>
                    <a:pt x="70586" y="7756"/>
                    <a:pt x="70586" y="28863"/>
                  </a:cubicBezTo>
                  <a:lnTo>
                    <a:pt x="70586" y="79617"/>
                  </a:lnTo>
                  <a:lnTo>
                    <a:pt x="49577" y="79617"/>
                  </a:lnTo>
                  <a:lnTo>
                    <a:pt x="49577" y="70242"/>
                  </a:lnTo>
                  <a:cubicBezTo>
                    <a:pt x="45110" y="76476"/>
                    <a:pt x="38238" y="81237"/>
                    <a:pt x="26065" y="81237"/>
                  </a:cubicBezTo>
                  <a:cubicBezTo>
                    <a:pt x="11928" y="81237"/>
                    <a:pt x="0" y="74365"/>
                    <a:pt x="0" y="58020"/>
                  </a:cubicBezTo>
                  <a:close/>
                  <a:moveTo>
                    <a:pt x="49331" y="52424"/>
                  </a:moveTo>
                  <a:lnTo>
                    <a:pt x="49331" y="45895"/>
                  </a:lnTo>
                  <a:lnTo>
                    <a:pt x="40987" y="45895"/>
                  </a:lnTo>
                  <a:cubicBezTo>
                    <a:pt x="28470" y="45895"/>
                    <a:pt x="21205" y="48595"/>
                    <a:pt x="21205" y="56891"/>
                  </a:cubicBezTo>
                  <a:cubicBezTo>
                    <a:pt x="21205" y="62536"/>
                    <a:pt x="24641" y="66266"/>
                    <a:pt x="32544" y="66266"/>
                  </a:cubicBezTo>
                  <a:cubicBezTo>
                    <a:pt x="42067" y="66266"/>
                    <a:pt x="49381" y="61063"/>
                    <a:pt x="49381" y="52424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54"/>
            <p:cNvSpPr/>
            <p:nvPr/>
          </p:nvSpPr>
          <p:spPr>
            <a:xfrm>
              <a:off x="7649187" y="2661686"/>
              <a:ext cx="48251" cy="96159"/>
            </a:xfrm>
            <a:custGeom>
              <a:rect b="b" l="l" r="r" t="t"/>
              <a:pathLst>
                <a:path extrusionOk="0" h="96159" w="48251">
                  <a:moveTo>
                    <a:pt x="9964" y="71616"/>
                  </a:moveTo>
                  <a:lnTo>
                    <a:pt x="9964" y="32151"/>
                  </a:lnTo>
                  <a:lnTo>
                    <a:pt x="0" y="32151"/>
                  </a:lnTo>
                  <a:lnTo>
                    <a:pt x="0" y="16836"/>
                  </a:lnTo>
                  <a:lnTo>
                    <a:pt x="9964" y="16836"/>
                  </a:lnTo>
                  <a:lnTo>
                    <a:pt x="9964" y="0"/>
                  </a:lnTo>
                  <a:lnTo>
                    <a:pt x="31415" y="0"/>
                  </a:lnTo>
                  <a:lnTo>
                    <a:pt x="31415" y="16836"/>
                  </a:lnTo>
                  <a:lnTo>
                    <a:pt x="47810" y="16836"/>
                  </a:lnTo>
                  <a:lnTo>
                    <a:pt x="47810" y="32151"/>
                  </a:lnTo>
                  <a:lnTo>
                    <a:pt x="31415" y="32151"/>
                  </a:lnTo>
                  <a:lnTo>
                    <a:pt x="31415" y="69653"/>
                  </a:lnTo>
                  <a:cubicBezTo>
                    <a:pt x="31415" y="75887"/>
                    <a:pt x="34556" y="78881"/>
                    <a:pt x="40054" y="78881"/>
                  </a:cubicBezTo>
                  <a:cubicBezTo>
                    <a:pt x="43343" y="78881"/>
                    <a:pt x="45699" y="78439"/>
                    <a:pt x="48252" y="77409"/>
                  </a:cubicBezTo>
                  <a:lnTo>
                    <a:pt x="48252" y="94098"/>
                  </a:lnTo>
                  <a:cubicBezTo>
                    <a:pt x="45257" y="95129"/>
                    <a:pt x="40938" y="96159"/>
                    <a:pt x="35146" y="96159"/>
                  </a:cubicBezTo>
                  <a:cubicBezTo>
                    <a:pt x="18751" y="96159"/>
                    <a:pt x="9964" y="87815"/>
                    <a:pt x="9964" y="71616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54"/>
            <p:cNvSpPr/>
            <p:nvPr/>
          </p:nvSpPr>
          <p:spPr>
            <a:xfrm>
              <a:off x="7710937" y="2644358"/>
              <a:ext cx="24592" cy="111965"/>
            </a:xfrm>
            <a:custGeom>
              <a:rect b="b" l="l" r="r" t="t"/>
              <a:pathLst>
                <a:path extrusionOk="0" h="111965" w="24592">
                  <a:moveTo>
                    <a:pt x="0" y="11781"/>
                  </a:moveTo>
                  <a:cubicBezTo>
                    <a:pt x="0" y="5056"/>
                    <a:pt x="5350" y="0"/>
                    <a:pt x="12222" y="0"/>
                  </a:cubicBezTo>
                  <a:cubicBezTo>
                    <a:pt x="19094" y="0"/>
                    <a:pt x="24592" y="5056"/>
                    <a:pt x="24592" y="11781"/>
                  </a:cubicBezTo>
                  <a:cubicBezTo>
                    <a:pt x="24592" y="18505"/>
                    <a:pt x="19242" y="23561"/>
                    <a:pt x="12222" y="23561"/>
                  </a:cubicBezTo>
                  <a:cubicBezTo>
                    <a:pt x="5203" y="23561"/>
                    <a:pt x="0" y="18505"/>
                    <a:pt x="0" y="11781"/>
                  </a:cubicBezTo>
                  <a:close/>
                  <a:moveTo>
                    <a:pt x="1669" y="34115"/>
                  </a:moveTo>
                  <a:lnTo>
                    <a:pt x="23119" y="34115"/>
                  </a:lnTo>
                  <a:lnTo>
                    <a:pt x="23119" y="111965"/>
                  </a:lnTo>
                  <a:lnTo>
                    <a:pt x="1669" y="111965"/>
                  </a:lnTo>
                  <a:lnTo>
                    <a:pt x="1669" y="34115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" name="Google Shape;379;p54"/>
            <p:cNvSpPr/>
            <p:nvPr/>
          </p:nvSpPr>
          <p:spPr>
            <a:xfrm>
              <a:off x="7749077" y="2676706"/>
              <a:ext cx="82022" cy="81286"/>
            </a:xfrm>
            <a:custGeom>
              <a:rect b="b" l="l" r="r" t="t"/>
              <a:pathLst>
                <a:path extrusionOk="0" h="81286" w="82022">
                  <a:moveTo>
                    <a:pt x="0" y="41527"/>
                  </a:moveTo>
                  <a:lnTo>
                    <a:pt x="0" y="40349"/>
                  </a:lnTo>
                  <a:cubicBezTo>
                    <a:pt x="0" y="15904"/>
                    <a:pt x="17720" y="0"/>
                    <a:pt x="41085" y="0"/>
                  </a:cubicBezTo>
                  <a:cubicBezTo>
                    <a:pt x="64450" y="0"/>
                    <a:pt x="82023" y="15658"/>
                    <a:pt x="82023" y="39907"/>
                  </a:cubicBezTo>
                  <a:lnTo>
                    <a:pt x="82023" y="41085"/>
                  </a:lnTo>
                  <a:cubicBezTo>
                    <a:pt x="82023" y="65628"/>
                    <a:pt x="64303" y="81286"/>
                    <a:pt x="40938" y="81286"/>
                  </a:cubicBezTo>
                  <a:cubicBezTo>
                    <a:pt x="17573" y="81286"/>
                    <a:pt x="0" y="65824"/>
                    <a:pt x="0" y="41527"/>
                  </a:cubicBezTo>
                  <a:close/>
                  <a:moveTo>
                    <a:pt x="60179" y="41232"/>
                  </a:moveTo>
                  <a:lnTo>
                    <a:pt x="60179" y="40201"/>
                  </a:lnTo>
                  <a:cubicBezTo>
                    <a:pt x="60179" y="25328"/>
                    <a:pt x="53160" y="16395"/>
                    <a:pt x="41134" y="16395"/>
                  </a:cubicBezTo>
                  <a:cubicBezTo>
                    <a:pt x="29108" y="16395"/>
                    <a:pt x="22089" y="25034"/>
                    <a:pt x="22089" y="39907"/>
                  </a:cubicBezTo>
                  <a:lnTo>
                    <a:pt x="22089" y="41085"/>
                  </a:lnTo>
                  <a:cubicBezTo>
                    <a:pt x="22089" y="55958"/>
                    <a:pt x="28961" y="64892"/>
                    <a:pt x="41134" y="64892"/>
                  </a:cubicBezTo>
                  <a:cubicBezTo>
                    <a:pt x="53307" y="64892"/>
                    <a:pt x="60179" y="55958"/>
                    <a:pt x="60179" y="41232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0" name="Google Shape;380;p54"/>
            <p:cNvSpPr/>
            <p:nvPr/>
          </p:nvSpPr>
          <p:spPr>
            <a:xfrm>
              <a:off x="7845580" y="2676706"/>
              <a:ext cx="73138" cy="79666"/>
            </a:xfrm>
            <a:custGeom>
              <a:rect b="b" l="l" r="r" t="t"/>
              <a:pathLst>
                <a:path extrusionOk="0" h="79666" w="73138">
                  <a:moveTo>
                    <a:pt x="0" y="1767"/>
                  </a:moveTo>
                  <a:lnTo>
                    <a:pt x="21598" y="1767"/>
                  </a:lnTo>
                  <a:lnTo>
                    <a:pt x="21598" y="14137"/>
                  </a:lnTo>
                  <a:cubicBezTo>
                    <a:pt x="25476" y="6381"/>
                    <a:pt x="33967" y="0"/>
                    <a:pt x="46926" y="0"/>
                  </a:cubicBezTo>
                  <a:cubicBezTo>
                    <a:pt x="62241" y="0"/>
                    <a:pt x="73138" y="9228"/>
                    <a:pt x="73138" y="30090"/>
                  </a:cubicBezTo>
                  <a:lnTo>
                    <a:pt x="73138" y="79667"/>
                  </a:lnTo>
                  <a:lnTo>
                    <a:pt x="51540" y="79667"/>
                  </a:lnTo>
                  <a:lnTo>
                    <a:pt x="51540" y="33231"/>
                  </a:lnTo>
                  <a:cubicBezTo>
                    <a:pt x="51540" y="22678"/>
                    <a:pt x="47368" y="17573"/>
                    <a:pt x="37845" y="17573"/>
                  </a:cubicBezTo>
                  <a:cubicBezTo>
                    <a:pt x="28323" y="17573"/>
                    <a:pt x="21598" y="23218"/>
                    <a:pt x="21598" y="34704"/>
                  </a:cubicBezTo>
                  <a:lnTo>
                    <a:pt x="21598" y="79667"/>
                  </a:lnTo>
                  <a:lnTo>
                    <a:pt x="0" y="79667"/>
                  </a:lnTo>
                  <a:lnTo>
                    <a:pt x="0" y="1816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54"/>
            <p:cNvSpPr/>
            <p:nvPr/>
          </p:nvSpPr>
          <p:spPr>
            <a:xfrm>
              <a:off x="7966430" y="2648825"/>
              <a:ext cx="100380" cy="109019"/>
            </a:xfrm>
            <a:custGeom>
              <a:rect b="b" l="l" r="r" t="t"/>
              <a:pathLst>
                <a:path extrusionOk="0" h="109019" w="100380">
                  <a:moveTo>
                    <a:pt x="82661" y="85802"/>
                  </a:moveTo>
                  <a:lnTo>
                    <a:pt x="100381" y="107547"/>
                  </a:lnTo>
                  <a:lnTo>
                    <a:pt x="72844" y="107547"/>
                  </a:lnTo>
                  <a:lnTo>
                    <a:pt x="65088" y="98025"/>
                  </a:lnTo>
                  <a:cubicBezTo>
                    <a:pt x="58412" y="104111"/>
                    <a:pt x="49773" y="109020"/>
                    <a:pt x="36029" y="109020"/>
                  </a:cubicBezTo>
                  <a:cubicBezTo>
                    <a:pt x="14431" y="109020"/>
                    <a:pt x="0" y="97239"/>
                    <a:pt x="0" y="77899"/>
                  </a:cubicBezTo>
                  <a:cubicBezTo>
                    <a:pt x="0" y="63174"/>
                    <a:pt x="9228" y="53651"/>
                    <a:pt x="23659" y="46632"/>
                  </a:cubicBezTo>
                  <a:cubicBezTo>
                    <a:pt x="18456" y="39465"/>
                    <a:pt x="16198" y="32495"/>
                    <a:pt x="16198" y="26506"/>
                  </a:cubicBezTo>
                  <a:cubicBezTo>
                    <a:pt x="16198" y="9228"/>
                    <a:pt x="30630" y="0"/>
                    <a:pt x="47466" y="0"/>
                  </a:cubicBezTo>
                  <a:cubicBezTo>
                    <a:pt x="62928" y="0"/>
                    <a:pt x="76329" y="8639"/>
                    <a:pt x="76329" y="23807"/>
                  </a:cubicBezTo>
                  <a:cubicBezTo>
                    <a:pt x="76329" y="35882"/>
                    <a:pt x="68720" y="44521"/>
                    <a:pt x="54584" y="50460"/>
                  </a:cubicBezTo>
                  <a:lnTo>
                    <a:pt x="71273" y="70880"/>
                  </a:lnTo>
                  <a:lnTo>
                    <a:pt x="80796" y="52277"/>
                  </a:lnTo>
                  <a:lnTo>
                    <a:pt x="99841" y="52277"/>
                  </a:lnTo>
                  <a:lnTo>
                    <a:pt x="82563" y="85802"/>
                  </a:lnTo>
                  <a:close/>
                  <a:moveTo>
                    <a:pt x="53946" y="84182"/>
                  </a:moveTo>
                  <a:lnTo>
                    <a:pt x="33673" y="59639"/>
                  </a:lnTo>
                  <a:cubicBezTo>
                    <a:pt x="27292" y="62928"/>
                    <a:pt x="22678" y="67248"/>
                    <a:pt x="22678" y="75592"/>
                  </a:cubicBezTo>
                  <a:cubicBezTo>
                    <a:pt x="22678" y="85115"/>
                    <a:pt x="28617" y="91398"/>
                    <a:pt x="39220" y="91398"/>
                  </a:cubicBezTo>
                  <a:cubicBezTo>
                    <a:pt x="44865" y="91398"/>
                    <a:pt x="49920" y="88993"/>
                    <a:pt x="53946" y="84232"/>
                  </a:cubicBezTo>
                  <a:close/>
                  <a:moveTo>
                    <a:pt x="44423" y="40987"/>
                  </a:moveTo>
                  <a:cubicBezTo>
                    <a:pt x="53356" y="36814"/>
                    <a:pt x="57234" y="32348"/>
                    <a:pt x="57234" y="25034"/>
                  </a:cubicBezTo>
                  <a:cubicBezTo>
                    <a:pt x="57234" y="19536"/>
                    <a:pt x="53356" y="15511"/>
                    <a:pt x="47859" y="15511"/>
                  </a:cubicBezTo>
                  <a:cubicBezTo>
                    <a:pt x="41919" y="15511"/>
                    <a:pt x="37305" y="19389"/>
                    <a:pt x="37305" y="26850"/>
                  </a:cubicBezTo>
                  <a:cubicBezTo>
                    <a:pt x="37305" y="31317"/>
                    <a:pt x="40005" y="35636"/>
                    <a:pt x="44472" y="40987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54"/>
            <p:cNvSpPr/>
            <p:nvPr/>
          </p:nvSpPr>
          <p:spPr>
            <a:xfrm>
              <a:off x="8108926" y="2648285"/>
              <a:ext cx="101264" cy="109756"/>
            </a:xfrm>
            <a:custGeom>
              <a:rect b="b" l="l" r="r" t="t"/>
              <a:pathLst>
                <a:path extrusionOk="0" h="109756" w="101264">
                  <a:moveTo>
                    <a:pt x="49" y="55516"/>
                  </a:moveTo>
                  <a:lnTo>
                    <a:pt x="49" y="54338"/>
                  </a:lnTo>
                  <a:cubicBezTo>
                    <a:pt x="49" y="22040"/>
                    <a:pt x="22678" y="0"/>
                    <a:pt x="52915" y="0"/>
                  </a:cubicBezTo>
                  <a:cubicBezTo>
                    <a:pt x="78537" y="0"/>
                    <a:pt x="97583" y="12517"/>
                    <a:pt x="100135" y="38729"/>
                  </a:cubicBezTo>
                  <a:lnTo>
                    <a:pt x="75396" y="38729"/>
                  </a:lnTo>
                  <a:cubicBezTo>
                    <a:pt x="73629" y="25917"/>
                    <a:pt x="66462" y="19094"/>
                    <a:pt x="53062" y="19094"/>
                  </a:cubicBezTo>
                  <a:cubicBezTo>
                    <a:pt x="36225" y="19094"/>
                    <a:pt x="25525" y="32200"/>
                    <a:pt x="25525" y="54240"/>
                  </a:cubicBezTo>
                  <a:lnTo>
                    <a:pt x="25525" y="55418"/>
                  </a:lnTo>
                  <a:cubicBezTo>
                    <a:pt x="25525" y="77458"/>
                    <a:pt x="35636" y="90269"/>
                    <a:pt x="53209" y="90269"/>
                  </a:cubicBezTo>
                  <a:cubicBezTo>
                    <a:pt x="66462" y="90269"/>
                    <a:pt x="75691" y="83544"/>
                    <a:pt x="77605" y="69849"/>
                  </a:cubicBezTo>
                  <a:lnTo>
                    <a:pt x="101264" y="69849"/>
                  </a:lnTo>
                  <a:cubicBezTo>
                    <a:pt x="98565" y="96209"/>
                    <a:pt x="79667" y="109756"/>
                    <a:pt x="53455" y="109756"/>
                  </a:cubicBezTo>
                  <a:cubicBezTo>
                    <a:pt x="18604" y="109756"/>
                    <a:pt x="0" y="88306"/>
                    <a:pt x="0" y="55565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p54"/>
            <p:cNvSpPr/>
            <p:nvPr/>
          </p:nvSpPr>
          <p:spPr>
            <a:xfrm>
              <a:off x="8219174" y="2676706"/>
              <a:ext cx="82022" cy="81286"/>
            </a:xfrm>
            <a:custGeom>
              <a:rect b="b" l="l" r="r" t="t"/>
              <a:pathLst>
                <a:path extrusionOk="0" h="81286" w="82022">
                  <a:moveTo>
                    <a:pt x="0" y="41527"/>
                  </a:moveTo>
                  <a:lnTo>
                    <a:pt x="0" y="40349"/>
                  </a:lnTo>
                  <a:cubicBezTo>
                    <a:pt x="0" y="15904"/>
                    <a:pt x="17720" y="0"/>
                    <a:pt x="41085" y="0"/>
                  </a:cubicBezTo>
                  <a:cubicBezTo>
                    <a:pt x="64450" y="0"/>
                    <a:pt x="82023" y="15658"/>
                    <a:pt x="82023" y="39907"/>
                  </a:cubicBezTo>
                  <a:lnTo>
                    <a:pt x="82023" y="41085"/>
                  </a:lnTo>
                  <a:cubicBezTo>
                    <a:pt x="82023" y="65628"/>
                    <a:pt x="64302" y="81286"/>
                    <a:pt x="40938" y="81286"/>
                  </a:cubicBezTo>
                  <a:cubicBezTo>
                    <a:pt x="17573" y="81286"/>
                    <a:pt x="0" y="65824"/>
                    <a:pt x="0" y="41527"/>
                  </a:cubicBezTo>
                  <a:close/>
                  <a:moveTo>
                    <a:pt x="60130" y="41232"/>
                  </a:moveTo>
                  <a:lnTo>
                    <a:pt x="60130" y="40201"/>
                  </a:lnTo>
                  <a:cubicBezTo>
                    <a:pt x="60130" y="25328"/>
                    <a:pt x="53111" y="16395"/>
                    <a:pt x="41085" y="16395"/>
                  </a:cubicBezTo>
                  <a:cubicBezTo>
                    <a:pt x="29059" y="16395"/>
                    <a:pt x="22040" y="25034"/>
                    <a:pt x="22040" y="39907"/>
                  </a:cubicBezTo>
                  <a:lnTo>
                    <a:pt x="22040" y="41085"/>
                  </a:lnTo>
                  <a:cubicBezTo>
                    <a:pt x="22040" y="55958"/>
                    <a:pt x="28912" y="64892"/>
                    <a:pt x="41085" y="64892"/>
                  </a:cubicBezTo>
                  <a:cubicBezTo>
                    <a:pt x="53258" y="64892"/>
                    <a:pt x="60130" y="55958"/>
                    <a:pt x="60130" y="41232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" name="Google Shape;384;p54"/>
            <p:cNvSpPr/>
            <p:nvPr/>
          </p:nvSpPr>
          <p:spPr>
            <a:xfrm>
              <a:off x="8315627" y="2676706"/>
              <a:ext cx="73138" cy="79666"/>
            </a:xfrm>
            <a:custGeom>
              <a:rect b="b" l="l" r="r" t="t"/>
              <a:pathLst>
                <a:path extrusionOk="0" h="79666" w="73138">
                  <a:moveTo>
                    <a:pt x="0" y="1767"/>
                  </a:moveTo>
                  <a:lnTo>
                    <a:pt x="21598" y="1767"/>
                  </a:lnTo>
                  <a:lnTo>
                    <a:pt x="21598" y="14137"/>
                  </a:lnTo>
                  <a:cubicBezTo>
                    <a:pt x="25476" y="6381"/>
                    <a:pt x="33967" y="0"/>
                    <a:pt x="46926" y="0"/>
                  </a:cubicBezTo>
                  <a:cubicBezTo>
                    <a:pt x="62241" y="0"/>
                    <a:pt x="73138" y="9228"/>
                    <a:pt x="73138" y="30090"/>
                  </a:cubicBezTo>
                  <a:lnTo>
                    <a:pt x="73138" y="79667"/>
                  </a:lnTo>
                  <a:lnTo>
                    <a:pt x="51540" y="79667"/>
                  </a:lnTo>
                  <a:lnTo>
                    <a:pt x="51540" y="33231"/>
                  </a:lnTo>
                  <a:cubicBezTo>
                    <a:pt x="51540" y="22678"/>
                    <a:pt x="47368" y="17573"/>
                    <a:pt x="37845" y="17573"/>
                  </a:cubicBezTo>
                  <a:cubicBezTo>
                    <a:pt x="28323" y="17573"/>
                    <a:pt x="21598" y="23218"/>
                    <a:pt x="21598" y="34704"/>
                  </a:cubicBezTo>
                  <a:lnTo>
                    <a:pt x="21598" y="79667"/>
                  </a:lnTo>
                  <a:lnTo>
                    <a:pt x="0" y="79667"/>
                  </a:lnTo>
                  <a:lnTo>
                    <a:pt x="0" y="1816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" name="Google Shape;385;p54"/>
            <p:cNvSpPr/>
            <p:nvPr/>
          </p:nvSpPr>
          <p:spPr>
            <a:xfrm>
              <a:off x="8400546" y="2661686"/>
              <a:ext cx="48251" cy="96159"/>
            </a:xfrm>
            <a:custGeom>
              <a:rect b="b" l="l" r="r" t="t"/>
              <a:pathLst>
                <a:path extrusionOk="0" h="96159" w="48251">
                  <a:moveTo>
                    <a:pt x="9964" y="71616"/>
                  </a:moveTo>
                  <a:lnTo>
                    <a:pt x="9964" y="32151"/>
                  </a:lnTo>
                  <a:lnTo>
                    <a:pt x="0" y="32151"/>
                  </a:lnTo>
                  <a:lnTo>
                    <a:pt x="0" y="16836"/>
                  </a:lnTo>
                  <a:lnTo>
                    <a:pt x="9964" y="16836"/>
                  </a:lnTo>
                  <a:lnTo>
                    <a:pt x="9964" y="0"/>
                  </a:lnTo>
                  <a:lnTo>
                    <a:pt x="31415" y="0"/>
                  </a:lnTo>
                  <a:lnTo>
                    <a:pt x="31415" y="16836"/>
                  </a:lnTo>
                  <a:lnTo>
                    <a:pt x="47810" y="16836"/>
                  </a:lnTo>
                  <a:lnTo>
                    <a:pt x="47810" y="32151"/>
                  </a:lnTo>
                  <a:lnTo>
                    <a:pt x="31415" y="32151"/>
                  </a:lnTo>
                  <a:lnTo>
                    <a:pt x="31415" y="69653"/>
                  </a:lnTo>
                  <a:cubicBezTo>
                    <a:pt x="31415" y="75887"/>
                    <a:pt x="34557" y="78881"/>
                    <a:pt x="40054" y="78881"/>
                  </a:cubicBezTo>
                  <a:cubicBezTo>
                    <a:pt x="43343" y="78881"/>
                    <a:pt x="45699" y="78439"/>
                    <a:pt x="48252" y="77409"/>
                  </a:cubicBezTo>
                  <a:lnTo>
                    <a:pt x="48252" y="94098"/>
                  </a:lnTo>
                  <a:cubicBezTo>
                    <a:pt x="45257" y="95129"/>
                    <a:pt x="40938" y="96159"/>
                    <a:pt x="35146" y="96159"/>
                  </a:cubicBezTo>
                  <a:cubicBezTo>
                    <a:pt x="18751" y="96159"/>
                    <a:pt x="9964" y="87815"/>
                    <a:pt x="9964" y="71616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Google Shape;386;p54"/>
            <p:cNvSpPr/>
            <p:nvPr/>
          </p:nvSpPr>
          <p:spPr>
            <a:xfrm>
              <a:off x="8463327" y="2677246"/>
              <a:ext cx="46778" cy="79028"/>
            </a:xfrm>
            <a:custGeom>
              <a:rect b="b" l="l" r="r" t="t"/>
              <a:pathLst>
                <a:path extrusionOk="0" h="79028" w="46778">
                  <a:moveTo>
                    <a:pt x="0" y="1227"/>
                  </a:moveTo>
                  <a:lnTo>
                    <a:pt x="21598" y="1227"/>
                  </a:lnTo>
                  <a:lnTo>
                    <a:pt x="21598" y="16100"/>
                  </a:lnTo>
                  <a:cubicBezTo>
                    <a:pt x="26506" y="5694"/>
                    <a:pt x="34115" y="147"/>
                    <a:pt x="46779" y="0"/>
                  </a:cubicBezTo>
                  <a:lnTo>
                    <a:pt x="46779" y="20076"/>
                  </a:lnTo>
                  <a:cubicBezTo>
                    <a:pt x="30826" y="19929"/>
                    <a:pt x="21598" y="25132"/>
                    <a:pt x="21598" y="40005"/>
                  </a:cubicBezTo>
                  <a:lnTo>
                    <a:pt x="21598" y="79028"/>
                  </a:lnTo>
                  <a:lnTo>
                    <a:pt x="0" y="79028"/>
                  </a:lnTo>
                  <a:lnTo>
                    <a:pt x="0" y="1178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87;p54"/>
            <p:cNvSpPr/>
            <p:nvPr/>
          </p:nvSpPr>
          <p:spPr>
            <a:xfrm>
              <a:off x="8517665" y="2676706"/>
              <a:ext cx="70585" cy="81237"/>
            </a:xfrm>
            <a:custGeom>
              <a:rect b="b" l="l" r="r" t="t"/>
              <a:pathLst>
                <a:path extrusionOk="0" h="81237" w="70585">
                  <a:moveTo>
                    <a:pt x="49" y="58069"/>
                  </a:moveTo>
                  <a:cubicBezTo>
                    <a:pt x="49" y="39907"/>
                    <a:pt x="16738" y="33035"/>
                    <a:pt x="40545" y="33035"/>
                  </a:cubicBezTo>
                  <a:lnTo>
                    <a:pt x="49331" y="33035"/>
                  </a:lnTo>
                  <a:lnTo>
                    <a:pt x="49331" y="29893"/>
                  </a:lnTo>
                  <a:cubicBezTo>
                    <a:pt x="49331" y="20665"/>
                    <a:pt x="46484" y="15609"/>
                    <a:pt x="36667" y="15609"/>
                  </a:cubicBezTo>
                  <a:cubicBezTo>
                    <a:pt x="28175" y="15609"/>
                    <a:pt x="24297" y="19929"/>
                    <a:pt x="23414" y="26654"/>
                  </a:cubicBezTo>
                  <a:lnTo>
                    <a:pt x="2994" y="26654"/>
                  </a:lnTo>
                  <a:cubicBezTo>
                    <a:pt x="4319" y="8197"/>
                    <a:pt x="18947" y="0"/>
                    <a:pt x="37992" y="0"/>
                  </a:cubicBezTo>
                  <a:cubicBezTo>
                    <a:pt x="57038" y="0"/>
                    <a:pt x="70585" y="7756"/>
                    <a:pt x="70585" y="28863"/>
                  </a:cubicBezTo>
                  <a:lnTo>
                    <a:pt x="70585" y="79617"/>
                  </a:lnTo>
                  <a:lnTo>
                    <a:pt x="49577" y="79617"/>
                  </a:lnTo>
                  <a:lnTo>
                    <a:pt x="49577" y="70242"/>
                  </a:lnTo>
                  <a:cubicBezTo>
                    <a:pt x="45110" y="76476"/>
                    <a:pt x="38238" y="81237"/>
                    <a:pt x="26065" y="81237"/>
                  </a:cubicBezTo>
                  <a:cubicBezTo>
                    <a:pt x="11928" y="81237"/>
                    <a:pt x="0" y="74365"/>
                    <a:pt x="0" y="58020"/>
                  </a:cubicBezTo>
                  <a:close/>
                  <a:moveTo>
                    <a:pt x="49331" y="52424"/>
                  </a:moveTo>
                  <a:lnTo>
                    <a:pt x="49331" y="45895"/>
                  </a:lnTo>
                  <a:lnTo>
                    <a:pt x="40987" y="45895"/>
                  </a:lnTo>
                  <a:cubicBezTo>
                    <a:pt x="28470" y="45895"/>
                    <a:pt x="21205" y="48595"/>
                    <a:pt x="21205" y="56891"/>
                  </a:cubicBezTo>
                  <a:cubicBezTo>
                    <a:pt x="21205" y="62536"/>
                    <a:pt x="24641" y="66266"/>
                    <a:pt x="32544" y="66266"/>
                  </a:cubicBezTo>
                  <a:cubicBezTo>
                    <a:pt x="42067" y="66266"/>
                    <a:pt x="49380" y="61063"/>
                    <a:pt x="49380" y="52424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Google Shape;388;p54"/>
            <p:cNvSpPr/>
            <p:nvPr/>
          </p:nvSpPr>
          <p:spPr>
            <a:xfrm>
              <a:off x="8601946" y="2676706"/>
              <a:ext cx="77261" cy="81286"/>
            </a:xfrm>
            <a:custGeom>
              <a:rect b="b" l="l" r="r" t="t"/>
              <a:pathLst>
                <a:path extrusionOk="0" h="81286" w="77261">
                  <a:moveTo>
                    <a:pt x="49" y="41674"/>
                  </a:moveTo>
                  <a:lnTo>
                    <a:pt x="49" y="40496"/>
                  </a:lnTo>
                  <a:cubicBezTo>
                    <a:pt x="49" y="15315"/>
                    <a:pt x="18064" y="0"/>
                    <a:pt x="40251" y="0"/>
                  </a:cubicBezTo>
                  <a:cubicBezTo>
                    <a:pt x="58265" y="0"/>
                    <a:pt x="74954" y="7903"/>
                    <a:pt x="76869" y="30237"/>
                  </a:cubicBezTo>
                  <a:lnTo>
                    <a:pt x="56449" y="30237"/>
                  </a:lnTo>
                  <a:cubicBezTo>
                    <a:pt x="54976" y="21156"/>
                    <a:pt x="49430" y="16984"/>
                    <a:pt x="40643" y="16984"/>
                  </a:cubicBezTo>
                  <a:cubicBezTo>
                    <a:pt x="29501" y="16984"/>
                    <a:pt x="22040" y="25328"/>
                    <a:pt x="22040" y="40201"/>
                  </a:cubicBezTo>
                  <a:lnTo>
                    <a:pt x="22040" y="41379"/>
                  </a:lnTo>
                  <a:cubicBezTo>
                    <a:pt x="22040" y="57038"/>
                    <a:pt x="29059" y="65039"/>
                    <a:pt x="41085" y="65039"/>
                  </a:cubicBezTo>
                  <a:cubicBezTo>
                    <a:pt x="49724" y="65039"/>
                    <a:pt x="56743" y="59983"/>
                    <a:pt x="57774" y="50019"/>
                  </a:cubicBezTo>
                  <a:lnTo>
                    <a:pt x="77261" y="50019"/>
                  </a:lnTo>
                  <a:cubicBezTo>
                    <a:pt x="76083" y="68475"/>
                    <a:pt x="62683" y="81286"/>
                    <a:pt x="40054" y="81286"/>
                  </a:cubicBezTo>
                  <a:cubicBezTo>
                    <a:pt x="17426" y="81286"/>
                    <a:pt x="0" y="67150"/>
                    <a:pt x="0" y="41674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54"/>
            <p:cNvSpPr/>
            <p:nvPr/>
          </p:nvSpPr>
          <p:spPr>
            <a:xfrm>
              <a:off x="8686128" y="2661686"/>
              <a:ext cx="48251" cy="96159"/>
            </a:xfrm>
            <a:custGeom>
              <a:rect b="b" l="l" r="r" t="t"/>
              <a:pathLst>
                <a:path extrusionOk="0" h="96159" w="48251">
                  <a:moveTo>
                    <a:pt x="9964" y="71616"/>
                  </a:moveTo>
                  <a:lnTo>
                    <a:pt x="9964" y="32151"/>
                  </a:lnTo>
                  <a:lnTo>
                    <a:pt x="0" y="32151"/>
                  </a:lnTo>
                  <a:lnTo>
                    <a:pt x="0" y="16836"/>
                  </a:lnTo>
                  <a:lnTo>
                    <a:pt x="9964" y="16836"/>
                  </a:lnTo>
                  <a:lnTo>
                    <a:pt x="9964" y="0"/>
                  </a:lnTo>
                  <a:lnTo>
                    <a:pt x="31415" y="0"/>
                  </a:lnTo>
                  <a:lnTo>
                    <a:pt x="31415" y="16836"/>
                  </a:lnTo>
                  <a:lnTo>
                    <a:pt x="47810" y="16836"/>
                  </a:lnTo>
                  <a:lnTo>
                    <a:pt x="47810" y="32151"/>
                  </a:lnTo>
                  <a:lnTo>
                    <a:pt x="31415" y="32151"/>
                  </a:lnTo>
                  <a:lnTo>
                    <a:pt x="31415" y="69653"/>
                  </a:lnTo>
                  <a:cubicBezTo>
                    <a:pt x="31415" y="75887"/>
                    <a:pt x="34557" y="78881"/>
                    <a:pt x="40054" y="78881"/>
                  </a:cubicBezTo>
                  <a:cubicBezTo>
                    <a:pt x="43343" y="78881"/>
                    <a:pt x="45699" y="78439"/>
                    <a:pt x="48252" y="77409"/>
                  </a:cubicBezTo>
                  <a:lnTo>
                    <a:pt x="48252" y="94098"/>
                  </a:lnTo>
                  <a:cubicBezTo>
                    <a:pt x="45257" y="95129"/>
                    <a:pt x="40938" y="96159"/>
                    <a:pt x="35146" y="96159"/>
                  </a:cubicBezTo>
                  <a:cubicBezTo>
                    <a:pt x="18751" y="96159"/>
                    <a:pt x="9964" y="87815"/>
                    <a:pt x="9964" y="71616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p54"/>
            <p:cNvSpPr/>
            <p:nvPr/>
          </p:nvSpPr>
          <p:spPr>
            <a:xfrm>
              <a:off x="8747878" y="2644358"/>
              <a:ext cx="24592" cy="111965"/>
            </a:xfrm>
            <a:custGeom>
              <a:rect b="b" l="l" r="r" t="t"/>
              <a:pathLst>
                <a:path extrusionOk="0" h="111965" w="24592">
                  <a:moveTo>
                    <a:pt x="0" y="11781"/>
                  </a:moveTo>
                  <a:cubicBezTo>
                    <a:pt x="0" y="5056"/>
                    <a:pt x="5350" y="0"/>
                    <a:pt x="12222" y="0"/>
                  </a:cubicBezTo>
                  <a:cubicBezTo>
                    <a:pt x="19094" y="0"/>
                    <a:pt x="24592" y="5056"/>
                    <a:pt x="24592" y="11781"/>
                  </a:cubicBezTo>
                  <a:cubicBezTo>
                    <a:pt x="24592" y="18505"/>
                    <a:pt x="19242" y="23561"/>
                    <a:pt x="12222" y="23561"/>
                  </a:cubicBezTo>
                  <a:cubicBezTo>
                    <a:pt x="5203" y="23561"/>
                    <a:pt x="0" y="18505"/>
                    <a:pt x="0" y="11781"/>
                  </a:cubicBezTo>
                  <a:close/>
                  <a:moveTo>
                    <a:pt x="1669" y="34115"/>
                  </a:moveTo>
                  <a:lnTo>
                    <a:pt x="23119" y="34115"/>
                  </a:lnTo>
                  <a:lnTo>
                    <a:pt x="23119" y="111965"/>
                  </a:lnTo>
                  <a:lnTo>
                    <a:pt x="1669" y="111965"/>
                  </a:lnTo>
                  <a:lnTo>
                    <a:pt x="1669" y="34115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54"/>
            <p:cNvSpPr/>
            <p:nvPr/>
          </p:nvSpPr>
          <p:spPr>
            <a:xfrm>
              <a:off x="8790779" y="2676706"/>
              <a:ext cx="73138" cy="79666"/>
            </a:xfrm>
            <a:custGeom>
              <a:rect b="b" l="l" r="r" t="t"/>
              <a:pathLst>
                <a:path extrusionOk="0" h="79666" w="73138">
                  <a:moveTo>
                    <a:pt x="0" y="1767"/>
                  </a:moveTo>
                  <a:lnTo>
                    <a:pt x="21598" y="1767"/>
                  </a:lnTo>
                  <a:lnTo>
                    <a:pt x="21598" y="14137"/>
                  </a:lnTo>
                  <a:cubicBezTo>
                    <a:pt x="25476" y="6381"/>
                    <a:pt x="33968" y="0"/>
                    <a:pt x="46926" y="0"/>
                  </a:cubicBezTo>
                  <a:cubicBezTo>
                    <a:pt x="62241" y="0"/>
                    <a:pt x="73138" y="9228"/>
                    <a:pt x="73138" y="30090"/>
                  </a:cubicBezTo>
                  <a:lnTo>
                    <a:pt x="73138" y="79667"/>
                  </a:lnTo>
                  <a:lnTo>
                    <a:pt x="51540" y="79667"/>
                  </a:lnTo>
                  <a:lnTo>
                    <a:pt x="51540" y="33231"/>
                  </a:lnTo>
                  <a:cubicBezTo>
                    <a:pt x="51540" y="22678"/>
                    <a:pt x="47368" y="17573"/>
                    <a:pt x="37845" y="17573"/>
                  </a:cubicBezTo>
                  <a:cubicBezTo>
                    <a:pt x="28323" y="17573"/>
                    <a:pt x="21598" y="23218"/>
                    <a:pt x="21598" y="34704"/>
                  </a:cubicBezTo>
                  <a:lnTo>
                    <a:pt x="21598" y="79667"/>
                  </a:lnTo>
                  <a:lnTo>
                    <a:pt x="0" y="79667"/>
                  </a:lnTo>
                  <a:lnTo>
                    <a:pt x="0" y="1816"/>
                  </a:ln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54"/>
            <p:cNvSpPr/>
            <p:nvPr/>
          </p:nvSpPr>
          <p:spPr>
            <a:xfrm>
              <a:off x="8877563" y="2676706"/>
              <a:ext cx="80451" cy="108381"/>
            </a:xfrm>
            <a:custGeom>
              <a:rect b="b" l="l" r="r" t="t"/>
              <a:pathLst>
                <a:path extrusionOk="0" h="108381" w="80451">
                  <a:moveTo>
                    <a:pt x="638" y="81286"/>
                  </a:moveTo>
                  <a:lnTo>
                    <a:pt x="22089" y="81286"/>
                  </a:lnTo>
                  <a:cubicBezTo>
                    <a:pt x="23414" y="88158"/>
                    <a:pt x="28323" y="92625"/>
                    <a:pt x="39367" y="92625"/>
                  </a:cubicBezTo>
                  <a:cubicBezTo>
                    <a:pt x="52473" y="92625"/>
                    <a:pt x="59001" y="85753"/>
                    <a:pt x="59001" y="73580"/>
                  </a:cubicBezTo>
                  <a:lnTo>
                    <a:pt x="59001" y="61799"/>
                  </a:lnTo>
                  <a:cubicBezTo>
                    <a:pt x="54682" y="69408"/>
                    <a:pt x="45454" y="76231"/>
                    <a:pt x="33968" y="76231"/>
                  </a:cubicBezTo>
                  <a:cubicBezTo>
                    <a:pt x="15069" y="76231"/>
                    <a:pt x="0" y="62094"/>
                    <a:pt x="0" y="39023"/>
                  </a:cubicBezTo>
                  <a:lnTo>
                    <a:pt x="0" y="37993"/>
                  </a:lnTo>
                  <a:cubicBezTo>
                    <a:pt x="0" y="15658"/>
                    <a:pt x="14873" y="0"/>
                    <a:pt x="34262" y="0"/>
                  </a:cubicBezTo>
                  <a:cubicBezTo>
                    <a:pt x="46926" y="0"/>
                    <a:pt x="54535" y="5498"/>
                    <a:pt x="59001" y="13400"/>
                  </a:cubicBezTo>
                  <a:lnTo>
                    <a:pt x="59001" y="1767"/>
                  </a:lnTo>
                  <a:lnTo>
                    <a:pt x="80452" y="1767"/>
                  </a:lnTo>
                  <a:lnTo>
                    <a:pt x="80452" y="73531"/>
                  </a:lnTo>
                  <a:cubicBezTo>
                    <a:pt x="80305" y="96601"/>
                    <a:pt x="64941" y="108382"/>
                    <a:pt x="39367" y="108382"/>
                  </a:cubicBezTo>
                  <a:cubicBezTo>
                    <a:pt x="13793" y="108382"/>
                    <a:pt x="2749" y="97387"/>
                    <a:pt x="638" y="81286"/>
                  </a:cubicBezTo>
                  <a:close/>
                  <a:moveTo>
                    <a:pt x="59590" y="38729"/>
                  </a:moveTo>
                  <a:lnTo>
                    <a:pt x="59590" y="37698"/>
                  </a:lnTo>
                  <a:cubicBezTo>
                    <a:pt x="59590" y="24445"/>
                    <a:pt x="52571" y="16395"/>
                    <a:pt x="40840" y="16395"/>
                  </a:cubicBezTo>
                  <a:cubicBezTo>
                    <a:pt x="29108" y="16395"/>
                    <a:pt x="22089" y="25034"/>
                    <a:pt x="22089" y="37845"/>
                  </a:cubicBezTo>
                  <a:lnTo>
                    <a:pt x="22089" y="39023"/>
                  </a:lnTo>
                  <a:cubicBezTo>
                    <a:pt x="22089" y="51982"/>
                    <a:pt x="29697" y="60032"/>
                    <a:pt x="40398" y="60032"/>
                  </a:cubicBezTo>
                  <a:cubicBezTo>
                    <a:pt x="51737" y="60032"/>
                    <a:pt x="59590" y="51982"/>
                    <a:pt x="59590" y="38729"/>
                  </a:cubicBezTo>
                  <a:close/>
                </a:path>
              </a:pathLst>
            </a:cu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54"/>
            <p:cNvSpPr/>
            <p:nvPr/>
          </p:nvSpPr>
          <p:spPr>
            <a:xfrm>
              <a:off x="8475087" y="2955956"/>
              <a:ext cx="143694" cy="299587"/>
            </a:xfrm>
            <a:custGeom>
              <a:rect b="b" l="l" r="r" t="t"/>
              <a:pathLst>
                <a:path extrusionOk="0" h="299587" w="143694">
                  <a:moveTo>
                    <a:pt x="136921" y="4025"/>
                  </a:moveTo>
                  <a:lnTo>
                    <a:pt x="88621" y="89582"/>
                  </a:lnTo>
                  <a:cubicBezTo>
                    <a:pt x="87443" y="91693"/>
                    <a:pt x="85332" y="93116"/>
                    <a:pt x="82976" y="93558"/>
                  </a:cubicBezTo>
                  <a:lnTo>
                    <a:pt x="6696" y="106222"/>
                  </a:lnTo>
                  <a:cubicBezTo>
                    <a:pt x="806" y="107204"/>
                    <a:pt x="-1992" y="114076"/>
                    <a:pt x="1591" y="118886"/>
                  </a:cubicBezTo>
                  <a:lnTo>
                    <a:pt x="53328" y="188196"/>
                  </a:lnTo>
                  <a:cubicBezTo>
                    <a:pt x="54555" y="189865"/>
                    <a:pt x="55144" y="191975"/>
                    <a:pt x="54850" y="194037"/>
                  </a:cubicBezTo>
                  <a:lnTo>
                    <a:pt x="41940" y="290540"/>
                  </a:lnTo>
                  <a:cubicBezTo>
                    <a:pt x="41105" y="296823"/>
                    <a:pt x="47585" y="301535"/>
                    <a:pt x="53328" y="298786"/>
                  </a:cubicBezTo>
                  <a:lnTo>
                    <a:pt x="135547" y="259223"/>
                  </a:lnTo>
                  <a:cubicBezTo>
                    <a:pt x="137952" y="258045"/>
                    <a:pt x="140750" y="258192"/>
                    <a:pt x="143057" y="259518"/>
                  </a:cubicBezTo>
                  <a:lnTo>
                    <a:pt x="143695" y="259910"/>
                  </a:lnTo>
                  <a:lnTo>
                    <a:pt x="143695" y="0"/>
                  </a:lnTo>
                  <a:cubicBezTo>
                    <a:pt x="141044" y="49"/>
                    <a:pt x="138443" y="1374"/>
                    <a:pt x="136970" y="4025"/>
                  </a:cubicBezTo>
                  <a:close/>
                </a:path>
              </a:pathLst>
            </a:custGeom>
            <a:solidFill>
              <a:srgbClr val="FD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p54"/>
            <p:cNvSpPr/>
            <p:nvPr/>
          </p:nvSpPr>
          <p:spPr>
            <a:xfrm>
              <a:off x="8618684" y="2955952"/>
              <a:ext cx="147676" cy="307611"/>
            </a:xfrm>
            <a:custGeom>
              <a:rect b="b" l="l" r="r" t="t"/>
              <a:pathLst>
                <a:path extrusionOk="0" h="307611" w="147676">
                  <a:moveTo>
                    <a:pt x="91251" y="298644"/>
                  </a:moveTo>
                  <a:lnTo>
                    <a:pt x="79274" y="198606"/>
                  </a:lnTo>
                  <a:cubicBezTo>
                    <a:pt x="78979" y="196250"/>
                    <a:pt x="79765" y="193894"/>
                    <a:pt x="81385" y="192176"/>
                  </a:cubicBezTo>
                  <a:lnTo>
                    <a:pt x="145491" y="124143"/>
                  </a:lnTo>
                  <a:cubicBezTo>
                    <a:pt x="149712" y="119676"/>
                    <a:pt x="147503" y="112362"/>
                    <a:pt x="141564" y="110890"/>
                  </a:cubicBezTo>
                  <a:lnTo>
                    <a:pt x="51982" y="89096"/>
                  </a:lnTo>
                  <a:cubicBezTo>
                    <a:pt x="49675" y="88556"/>
                    <a:pt x="47712" y="86985"/>
                    <a:pt x="46681" y="84825"/>
                  </a:cubicBezTo>
                  <a:lnTo>
                    <a:pt x="7412" y="4422"/>
                  </a:lnTo>
                  <a:cubicBezTo>
                    <a:pt x="5939" y="1379"/>
                    <a:pt x="2945" y="-94"/>
                    <a:pt x="0" y="5"/>
                  </a:cubicBezTo>
                  <a:lnTo>
                    <a:pt x="0" y="259915"/>
                  </a:lnTo>
                  <a:lnTo>
                    <a:pt x="79225" y="306497"/>
                  </a:lnTo>
                  <a:cubicBezTo>
                    <a:pt x="84919" y="309835"/>
                    <a:pt x="91987" y="305221"/>
                    <a:pt x="91202" y="298644"/>
                  </a:cubicBezTo>
                  <a:close/>
                </a:path>
              </a:pathLst>
            </a:custGeom>
            <a:solidFill>
              <a:srgbClr val="FD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5" name="Google Shape;395;p54"/>
          <p:cNvGrpSpPr/>
          <p:nvPr/>
        </p:nvGrpSpPr>
        <p:grpSpPr>
          <a:xfrm>
            <a:off x="5811411" y="1277236"/>
            <a:ext cx="3406646" cy="836670"/>
            <a:chOff x="5811411" y="1277236"/>
            <a:chExt cx="3406646" cy="836670"/>
          </a:xfrm>
        </p:grpSpPr>
        <p:sp>
          <p:nvSpPr>
            <p:cNvPr id="396" name="Google Shape;396;p54">
              <a:hlinkClick r:id="rId3"/>
            </p:cNvPr>
            <p:cNvSpPr/>
            <p:nvPr/>
          </p:nvSpPr>
          <p:spPr>
            <a:xfrm>
              <a:off x="5811411" y="1277236"/>
              <a:ext cx="3406646" cy="836670"/>
            </a:xfrm>
            <a:prstGeom prst="roundRect">
              <a:avLst>
                <a:gd fmla="val 8539" name="adj"/>
              </a:avLst>
            </a:prstGeom>
            <a:solidFill>
              <a:srgbClr val="002856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97" name="Google Shape;397;p54"/>
            <p:cNvGrpSpPr/>
            <p:nvPr/>
          </p:nvGrpSpPr>
          <p:grpSpPr>
            <a:xfrm>
              <a:off x="6579753" y="1370106"/>
              <a:ext cx="1869999" cy="650934"/>
              <a:chOff x="6427467" y="1415464"/>
              <a:chExt cx="1982127" cy="689969"/>
            </a:xfrm>
          </p:grpSpPr>
          <p:sp>
            <p:nvSpPr>
              <p:cNvPr id="398" name="Google Shape;398;p54"/>
              <p:cNvSpPr/>
              <p:nvPr/>
            </p:nvSpPr>
            <p:spPr>
              <a:xfrm>
                <a:off x="7273587" y="1484746"/>
                <a:ext cx="84832" cy="138862"/>
              </a:xfrm>
              <a:custGeom>
                <a:rect b="b" l="l" r="r" t="t"/>
                <a:pathLst>
                  <a:path extrusionOk="0" h="138862" w="84832">
                    <a:moveTo>
                      <a:pt x="84832" y="0"/>
                    </a:moveTo>
                    <a:lnTo>
                      <a:pt x="82200" y="32404"/>
                    </a:lnTo>
                    <a:lnTo>
                      <a:pt x="69075" y="32404"/>
                    </a:lnTo>
                    <a:cubicBezTo>
                      <a:pt x="48089" y="32404"/>
                      <a:pt x="37170" y="49477"/>
                      <a:pt x="37170" y="65696"/>
                    </a:cubicBezTo>
                    <a:lnTo>
                      <a:pt x="37170" y="138862"/>
                    </a:lnTo>
                    <a:lnTo>
                      <a:pt x="0" y="138862"/>
                    </a:lnTo>
                    <a:lnTo>
                      <a:pt x="0" y="0"/>
                    </a:lnTo>
                    <a:lnTo>
                      <a:pt x="35427" y="0"/>
                    </a:lnTo>
                    <a:lnTo>
                      <a:pt x="36316" y="17536"/>
                    </a:lnTo>
                    <a:cubicBezTo>
                      <a:pt x="43750" y="5691"/>
                      <a:pt x="56875" y="0"/>
                      <a:pt x="72597" y="0"/>
                    </a:cubicBezTo>
                    <a:lnTo>
                      <a:pt x="8483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9" name="Google Shape;399;p54"/>
              <p:cNvSpPr/>
              <p:nvPr/>
            </p:nvSpPr>
            <p:spPr>
              <a:xfrm>
                <a:off x="6972351" y="1481189"/>
                <a:ext cx="126804" cy="141956"/>
              </a:xfrm>
              <a:custGeom>
                <a:rect b="b" l="l" r="r" t="t"/>
                <a:pathLst>
                  <a:path extrusionOk="0" h="141956" w="126804">
                    <a:moveTo>
                      <a:pt x="126769" y="141957"/>
                    </a:moveTo>
                    <a:lnTo>
                      <a:pt x="89172" y="141957"/>
                    </a:lnTo>
                    <a:lnTo>
                      <a:pt x="89172" y="68791"/>
                    </a:lnTo>
                    <a:cubicBezTo>
                      <a:pt x="89172" y="53460"/>
                      <a:pt x="87856" y="34182"/>
                      <a:pt x="66443" y="34182"/>
                    </a:cubicBezTo>
                    <a:cubicBezTo>
                      <a:pt x="45031" y="34182"/>
                      <a:pt x="37597" y="49085"/>
                      <a:pt x="37597" y="66586"/>
                    </a:cubicBezTo>
                    <a:lnTo>
                      <a:pt x="37597" y="141921"/>
                    </a:lnTo>
                    <a:lnTo>
                      <a:pt x="0" y="141921"/>
                    </a:lnTo>
                    <a:lnTo>
                      <a:pt x="0" y="3486"/>
                    </a:lnTo>
                    <a:lnTo>
                      <a:pt x="34538" y="3486"/>
                    </a:lnTo>
                    <a:lnTo>
                      <a:pt x="35427" y="21021"/>
                    </a:lnTo>
                    <a:cubicBezTo>
                      <a:pt x="42861" y="9177"/>
                      <a:pt x="56840" y="0"/>
                      <a:pt x="76972" y="0"/>
                    </a:cubicBezTo>
                    <a:cubicBezTo>
                      <a:pt x="114568" y="0"/>
                      <a:pt x="126377" y="27175"/>
                      <a:pt x="126377" y="55203"/>
                    </a:cubicBezTo>
                    <a:lnTo>
                      <a:pt x="126377" y="141921"/>
                    </a:lnTo>
                    <a:lnTo>
                      <a:pt x="126804" y="1419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0" name="Google Shape;400;p54"/>
              <p:cNvSpPr/>
              <p:nvPr/>
            </p:nvSpPr>
            <p:spPr>
              <a:xfrm>
                <a:off x="6881330" y="1445335"/>
                <a:ext cx="74801" cy="180015"/>
              </a:xfrm>
              <a:custGeom>
                <a:rect b="b" l="l" r="r" t="t"/>
                <a:pathLst>
                  <a:path extrusionOk="0" h="180015" w="74801">
                    <a:moveTo>
                      <a:pt x="74802" y="145407"/>
                    </a:moveTo>
                    <a:lnTo>
                      <a:pt x="72170" y="176957"/>
                    </a:lnTo>
                    <a:cubicBezTo>
                      <a:pt x="62993" y="179589"/>
                      <a:pt x="55132" y="180016"/>
                      <a:pt x="45493" y="180016"/>
                    </a:cubicBezTo>
                    <a:cubicBezTo>
                      <a:pt x="10066" y="180016"/>
                      <a:pt x="0" y="163796"/>
                      <a:pt x="0" y="131393"/>
                    </a:cubicBezTo>
                    <a:lnTo>
                      <a:pt x="0" y="0"/>
                    </a:lnTo>
                    <a:lnTo>
                      <a:pt x="37597" y="0"/>
                    </a:lnTo>
                    <a:lnTo>
                      <a:pt x="37597" y="38984"/>
                    </a:lnTo>
                    <a:lnTo>
                      <a:pt x="74766" y="38984"/>
                    </a:lnTo>
                    <a:lnTo>
                      <a:pt x="72134" y="71387"/>
                    </a:lnTo>
                    <a:lnTo>
                      <a:pt x="37597" y="71387"/>
                    </a:lnTo>
                    <a:lnTo>
                      <a:pt x="37597" y="128760"/>
                    </a:lnTo>
                    <a:cubicBezTo>
                      <a:pt x="37597" y="141885"/>
                      <a:pt x="41082" y="148893"/>
                      <a:pt x="54634" y="148893"/>
                    </a:cubicBezTo>
                    <a:cubicBezTo>
                      <a:pt x="60325" y="148893"/>
                      <a:pt x="66870" y="148466"/>
                      <a:pt x="74731" y="14537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1" name="Google Shape;401;p54"/>
              <p:cNvSpPr/>
              <p:nvPr/>
            </p:nvSpPr>
            <p:spPr>
              <a:xfrm>
                <a:off x="6786929" y="1484746"/>
                <a:ext cx="82235" cy="138862"/>
              </a:xfrm>
              <a:custGeom>
                <a:rect b="b" l="l" r="r" t="t"/>
                <a:pathLst>
                  <a:path extrusionOk="0" h="138862" w="82235">
                    <a:moveTo>
                      <a:pt x="82200" y="0"/>
                    </a:moveTo>
                    <a:lnTo>
                      <a:pt x="79141" y="32404"/>
                    </a:lnTo>
                    <a:lnTo>
                      <a:pt x="69075" y="32404"/>
                    </a:lnTo>
                    <a:cubicBezTo>
                      <a:pt x="48089" y="32404"/>
                      <a:pt x="37597" y="49477"/>
                      <a:pt x="37597" y="65696"/>
                    </a:cubicBezTo>
                    <a:lnTo>
                      <a:pt x="37597" y="138862"/>
                    </a:lnTo>
                    <a:lnTo>
                      <a:pt x="0" y="138862"/>
                    </a:lnTo>
                    <a:lnTo>
                      <a:pt x="0" y="0"/>
                    </a:lnTo>
                    <a:lnTo>
                      <a:pt x="35427" y="0"/>
                    </a:lnTo>
                    <a:lnTo>
                      <a:pt x="36316" y="17536"/>
                    </a:lnTo>
                    <a:cubicBezTo>
                      <a:pt x="43750" y="5691"/>
                      <a:pt x="56875" y="0"/>
                      <a:pt x="73059" y="0"/>
                    </a:cubicBezTo>
                    <a:lnTo>
                      <a:pt x="8223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2" name="Google Shape;402;p54"/>
              <p:cNvSpPr/>
              <p:nvPr/>
            </p:nvSpPr>
            <p:spPr>
              <a:xfrm>
                <a:off x="6427467" y="1415464"/>
                <a:ext cx="190686" cy="213008"/>
              </a:xfrm>
              <a:custGeom>
                <a:rect b="b" l="l" r="r" t="t"/>
                <a:pathLst>
                  <a:path extrusionOk="0" h="213008" w="190686">
                    <a:moveTo>
                      <a:pt x="190651" y="192351"/>
                    </a:moveTo>
                    <a:cubicBezTo>
                      <a:pt x="165290" y="205939"/>
                      <a:pt x="139929" y="213799"/>
                      <a:pt x="106245" y="212946"/>
                    </a:cubicBezTo>
                    <a:cubicBezTo>
                      <a:pt x="44604" y="211203"/>
                      <a:pt x="0" y="172646"/>
                      <a:pt x="0" y="107376"/>
                    </a:cubicBezTo>
                    <a:cubicBezTo>
                      <a:pt x="0" y="42107"/>
                      <a:pt x="45031" y="918"/>
                      <a:pt x="106708" y="64"/>
                    </a:cubicBezTo>
                    <a:cubicBezTo>
                      <a:pt x="137759" y="-825"/>
                      <a:pt x="165752" y="7498"/>
                      <a:pt x="187592" y="26777"/>
                    </a:cubicBezTo>
                    <a:lnTo>
                      <a:pt x="161342" y="53489"/>
                    </a:lnTo>
                    <a:cubicBezTo>
                      <a:pt x="147790" y="41645"/>
                      <a:pt x="128120" y="35100"/>
                      <a:pt x="104075" y="35953"/>
                    </a:cubicBezTo>
                    <a:cubicBezTo>
                      <a:pt x="65590" y="37696"/>
                      <a:pt x="41972" y="66187"/>
                      <a:pt x="41545" y="105171"/>
                    </a:cubicBezTo>
                    <a:cubicBezTo>
                      <a:pt x="41118" y="147214"/>
                      <a:pt x="66906" y="176132"/>
                      <a:pt x="107134" y="177448"/>
                    </a:cubicBezTo>
                    <a:cubicBezTo>
                      <a:pt x="125950" y="177875"/>
                      <a:pt x="139502" y="175242"/>
                      <a:pt x="151311" y="170014"/>
                    </a:cubicBezTo>
                    <a:lnTo>
                      <a:pt x="151311" y="127082"/>
                    </a:lnTo>
                    <a:lnTo>
                      <a:pt x="109340" y="127082"/>
                    </a:lnTo>
                    <a:lnTo>
                      <a:pt x="111972" y="91584"/>
                    </a:lnTo>
                    <a:lnTo>
                      <a:pt x="190686" y="91584"/>
                    </a:lnTo>
                    <a:lnTo>
                      <a:pt x="190686" y="192316"/>
                    </a:lnTo>
                    <a:lnTo>
                      <a:pt x="190686" y="1923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3" name="Google Shape;403;p54"/>
              <p:cNvSpPr/>
              <p:nvPr/>
            </p:nvSpPr>
            <p:spPr>
              <a:xfrm>
                <a:off x="7115268" y="1481723"/>
                <a:ext cx="140818" cy="145406"/>
              </a:xfrm>
              <a:custGeom>
                <a:rect b="b" l="l" r="r" t="t"/>
                <a:pathLst>
                  <a:path extrusionOk="0" h="145406" w="140818">
                    <a:moveTo>
                      <a:pt x="103649" y="56448"/>
                    </a:moveTo>
                    <a:cubicBezTo>
                      <a:pt x="102332" y="38913"/>
                      <a:pt x="89207" y="27993"/>
                      <a:pt x="71281" y="28420"/>
                    </a:cubicBezTo>
                    <a:cubicBezTo>
                      <a:pt x="52927" y="29309"/>
                      <a:pt x="41118" y="41118"/>
                      <a:pt x="38486" y="56448"/>
                    </a:cubicBezTo>
                    <a:lnTo>
                      <a:pt x="103649" y="56448"/>
                    </a:lnTo>
                    <a:close/>
                    <a:moveTo>
                      <a:pt x="140818" y="85366"/>
                    </a:moveTo>
                    <a:lnTo>
                      <a:pt x="38059" y="85366"/>
                    </a:lnTo>
                    <a:cubicBezTo>
                      <a:pt x="41118" y="102902"/>
                      <a:pt x="55097" y="113821"/>
                      <a:pt x="72170" y="114284"/>
                    </a:cubicBezTo>
                    <a:cubicBezTo>
                      <a:pt x="89207" y="114711"/>
                      <a:pt x="98420" y="109482"/>
                      <a:pt x="110656" y="97211"/>
                    </a:cubicBezTo>
                    <a:lnTo>
                      <a:pt x="135127" y="116062"/>
                    </a:lnTo>
                    <a:cubicBezTo>
                      <a:pt x="117627" y="137510"/>
                      <a:pt x="97068" y="145407"/>
                      <a:pt x="73024" y="145407"/>
                    </a:cubicBezTo>
                    <a:cubicBezTo>
                      <a:pt x="31479" y="145407"/>
                      <a:pt x="0" y="116062"/>
                      <a:pt x="0" y="72703"/>
                    </a:cubicBezTo>
                    <a:cubicBezTo>
                      <a:pt x="0" y="29345"/>
                      <a:pt x="31052" y="0"/>
                      <a:pt x="71281" y="0"/>
                    </a:cubicBezTo>
                    <a:cubicBezTo>
                      <a:pt x="115884" y="0"/>
                      <a:pt x="139929" y="27175"/>
                      <a:pt x="139929" y="74909"/>
                    </a:cubicBezTo>
                    <a:lnTo>
                      <a:pt x="139929" y="85437"/>
                    </a:lnTo>
                    <a:lnTo>
                      <a:pt x="140818" y="8543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4" name="Google Shape;404;p54"/>
              <p:cNvSpPr/>
              <p:nvPr/>
            </p:nvSpPr>
            <p:spPr>
              <a:xfrm>
                <a:off x="6636923" y="1481189"/>
                <a:ext cx="126815" cy="145442"/>
              </a:xfrm>
              <a:custGeom>
                <a:rect b="b" l="l" r="r" t="t"/>
                <a:pathLst>
                  <a:path extrusionOk="0" h="145442" w="126815">
                    <a:moveTo>
                      <a:pt x="90535" y="81525"/>
                    </a:moveTo>
                    <a:lnTo>
                      <a:pt x="85270" y="81525"/>
                    </a:lnTo>
                    <a:cubicBezTo>
                      <a:pt x="67770" y="81525"/>
                      <a:pt x="36292" y="82414"/>
                      <a:pt x="36719" y="100803"/>
                    </a:cubicBezTo>
                    <a:cubicBezTo>
                      <a:pt x="36719" y="127089"/>
                      <a:pt x="90499" y="118766"/>
                      <a:pt x="90499" y="87216"/>
                    </a:cubicBezTo>
                    <a:lnTo>
                      <a:pt x="90499" y="81525"/>
                    </a:lnTo>
                    <a:lnTo>
                      <a:pt x="90499" y="81525"/>
                    </a:lnTo>
                    <a:close/>
                    <a:moveTo>
                      <a:pt x="126815" y="51291"/>
                    </a:moveTo>
                    <a:lnTo>
                      <a:pt x="126815" y="141957"/>
                    </a:lnTo>
                    <a:lnTo>
                      <a:pt x="94020" y="141957"/>
                    </a:lnTo>
                    <a:lnTo>
                      <a:pt x="93131" y="128369"/>
                    </a:lnTo>
                    <a:cubicBezTo>
                      <a:pt x="83065" y="141067"/>
                      <a:pt x="66454" y="145442"/>
                      <a:pt x="49844" y="145442"/>
                    </a:cubicBezTo>
                    <a:cubicBezTo>
                      <a:pt x="24483" y="145442"/>
                      <a:pt x="438" y="132744"/>
                      <a:pt x="11" y="103400"/>
                    </a:cubicBezTo>
                    <a:cubicBezTo>
                      <a:pt x="-878" y="57409"/>
                      <a:pt x="51622" y="53887"/>
                      <a:pt x="84844" y="53887"/>
                    </a:cubicBezTo>
                    <a:lnTo>
                      <a:pt x="91388" y="53887"/>
                    </a:lnTo>
                    <a:lnTo>
                      <a:pt x="91388" y="52571"/>
                    </a:lnTo>
                    <a:cubicBezTo>
                      <a:pt x="91388" y="37241"/>
                      <a:pt x="81322" y="28918"/>
                      <a:pt x="62542" y="28918"/>
                    </a:cubicBezTo>
                    <a:cubicBezTo>
                      <a:pt x="48990" y="28918"/>
                      <a:pt x="35438" y="34182"/>
                      <a:pt x="25799" y="43821"/>
                    </a:cubicBezTo>
                    <a:lnTo>
                      <a:pt x="4386" y="21911"/>
                    </a:lnTo>
                    <a:cubicBezTo>
                      <a:pt x="24056" y="6153"/>
                      <a:pt x="44188" y="0"/>
                      <a:pt x="66028" y="0"/>
                    </a:cubicBezTo>
                    <a:cubicBezTo>
                      <a:pt x="107572" y="0"/>
                      <a:pt x="126815" y="19705"/>
                      <a:pt x="126815" y="5125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5" name="Google Shape;405;p54"/>
              <p:cNvSpPr/>
              <p:nvPr/>
            </p:nvSpPr>
            <p:spPr>
              <a:xfrm>
                <a:off x="7325609" y="1588537"/>
                <a:ext cx="37647" cy="37240"/>
              </a:xfrm>
              <a:custGeom>
                <a:rect b="b" l="l" r="r" t="t"/>
                <a:pathLst>
                  <a:path extrusionOk="0" h="37240" w="37647">
                    <a:moveTo>
                      <a:pt x="14883" y="17536"/>
                    </a:moveTo>
                    <a:lnTo>
                      <a:pt x="14883" y="10955"/>
                    </a:lnTo>
                    <a:lnTo>
                      <a:pt x="19258" y="10955"/>
                    </a:lnTo>
                    <a:cubicBezTo>
                      <a:pt x="21428" y="10955"/>
                      <a:pt x="24060" y="11382"/>
                      <a:pt x="24060" y="14014"/>
                    </a:cubicBezTo>
                    <a:cubicBezTo>
                      <a:pt x="24060" y="17536"/>
                      <a:pt x="21428" y="17536"/>
                      <a:pt x="18796" y="17536"/>
                    </a:cubicBezTo>
                    <a:lnTo>
                      <a:pt x="14847" y="17536"/>
                    </a:lnTo>
                    <a:close/>
                    <a:moveTo>
                      <a:pt x="14883" y="20168"/>
                    </a:moveTo>
                    <a:lnTo>
                      <a:pt x="18831" y="20168"/>
                    </a:lnTo>
                    <a:lnTo>
                      <a:pt x="24522" y="29380"/>
                    </a:lnTo>
                    <a:lnTo>
                      <a:pt x="28008" y="29380"/>
                    </a:lnTo>
                    <a:lnTo>
                      <a:pt x="21890" y="19741"/>
                    </a:lnTo>
                    <a:cubicBezTo>
                      <a:pt x="24949" y="19314"/>
                      <a:pt x="27581" y="17536"/>
                      <a:pt x="27581" y="13623"/>
                    </a:cubicBezTo>
                    <a:cubicBezTo>
                      <a:pt x="27581" y="9248"/>
                      <a:pt x="24949" y="7505"/>
                      <a:pt x="20147" y="7505"/>
                    </a:cubicBezTo>
                    <a:lnTo>
                      <a:pt x="11824" y="7505"/>
                    </a:lnTo>
                    <a:lnTo>
                      <a:pt x="11824" y="28953"/>
                    </a:lnTo>
                    <a:lnTo>
                      <a:pt x="14883" y="28953"/>
                    </a:lnTo>
                    <a:lnTo>
                      <a:pt x="14883" y="20203"/>
                    </a:lnTo>
                    <a:lnTo>
                      <a:pt x="14883" y="20203"/>
                    </a:lnTo>
                    <a:close/>
                    <a:moveTo>
                      <a:pt x="18831" y="37241"/>
                    </a:moveTo>
                    <a:cubicBezTo>
                      <a:pt x="28897" y="37241"/>
                      <a:pt x="37647" y="29345"/>
                      <a:pt x="37647" y="18389"/>
                    </a:cubicBezTo>
                    <a:cubicBezTo>
                      <a:pt x="37647" y="7434"/>
                      <a:pt x="28897" y="0"/>
                      <a:pt x="18831" y="0"/>
                    </a:cubicBezTo>
                    <a:cubicBezTo>
                      <a:pt x="8765" y="0"/>
                      <a:pt x="15" y="7896"/>
                      <a:pt x="15" y="18389"/>
                    </a:cubicBezTo>
                    <a:cubicBezTo>
                      <a:pt x="-412" y="29345"/>
                      <a:pt x="8338" y="37241"/>
                      <a:pt x="18831" y="37241"/>
                    </a:cubicBezTo>
                    <a:moveTo>
                      <a:pt x="3501" y="18852"/>
                    </a:moveTo>
                    <a:cubicBezTo>
                      <a:pt x="3501" y="10102"/>
                      <a:pt x="10046" y="3521"/>
                      <a:pt x="18796" y="3521"/>
                    </a:cubicBezTo>
                    <a:cubicBezTo>
                      <a:pt x="27546" y="3521"/>
                      <a:pt x="34090" y="10102"/>
                      <a:pt x="34090" y="18852"/>
                    </a:cubicBezTo>
                    <a:cubicBezTo>
                      <a:pt x="34090" y="28064"/>
                      <a:pt x="27546" y="34609"/>
                      <a:pt x="18796" y="34609"/>
                    </a:cubicBezTo>
                    <a:cubicBezTo>
                      <a:pt x="10046" y="34182"/>
                      <a:pt x="3501" y="27602"/>
                      <a:pt x="3501" y="1885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6" name="Google Shape;406;p54"/>
              <p:cNvSpPr/>
              <p:nvPr/>
            </p:nvSpPr>
            <p:spPr>
              <a:xfrm>
                <a:off x="6442335" y="1791352"/>
                <a:ext cx="156539" cy="247490"/>
              </a:xfrm>
              <a:custGeom>
                <a:rect b="b" l="l" r="r" t="t"/>
                <a:pathLst>
                  <a:path extrusionOk="0" h="247490" w="156539">
                    <a:moveTo>
                      <a:pt x="156540" y="72277"/>
                    </a:moveTo>
                    <a:lnTo>
                      <a:pt x="156540" y="73593"/>
                    </a:lnTo>
                    <a:cubicBezTo>
                      <a:pt x="156540" y="126164"/>
                      <a:pt x="117200" y="146758"/>
                      <a:pt x="69965" y="146758"/>
                    </a:cubicBezTo>
                    <a:lnTo>
                      <a:pt x="29736" y="146758"/>
                    </a:lnTo>
                    <a:lnTo>
                      <a:pt x="29736" y="247490"/>
                    </a:lnTo>
                    <a:lnTo>
                      <a:pt x="0" y="247490"/>
                    </a:lnTo>
                    <a:lnTo>
                      <a:pt x="0" y="0"/>
                    </a:lnTo>
                    <a:lnTo>
                      <a:pt x="70391" y="0"/>
                    </a:lnTo>
                    <a:cubicBezTo>
                      <a:pt x="117627" y="0"/>
                      <a:pt x="156540" y="21021"/>
                      <a:pt x="156540" y="72277"/>
                    </a:cubicBezTo>
                    <a:lnTo>
                      <a:pt x="156540" y="72277"/>
                    </a:lnTo>
                    <a:close/>
                    <a:moveTo>
                      <a:pt x="126804" y="74020"/>
                    </a:moveTo>
                    <a:lnTo>
                      <a:pt x="126804" y="72703"/>
                    </a:lnTo>
                    <a:cubicBezTo>
                      <a:pt x="126804" y="37668"/>
                      <a:pt x="105818" y="24507"/>
                      <a:pt x="72597" y="24507"/>
                    </a:cubicBezTo>
                    <a:lnTo>
                      <a:pt x="30198" y="24507"/>
                    </a:lnTo>
                    <a:lnTo>
                      <a:pt x="30198" y="123496"/>
                    </a:lnTo>
                    <a:lnTo>
                      <a:pt x="72170" y="123496"/>
                    </a:lnTo>
                    <a:cubicBezTo>
                      <a:pt x="107597" y="123069"/>
                      <a:pt x="126840" y="105961"/>
                      <a:pt x="126840" y="73984"/>
                    </a:cubicBezTo>
                    <a:lnTo>
                      <a:pt x="126840" y="7398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7" name="Google Shape;407;p54"/>
              <p:cNvSpPr/>
              <p:nvPr/>
            </p:nvSpPr>
            <p:spPr>
              <a:xfrm>
                <a:off x="6607198" y="1855306"/>
                <a:ext cx="166179" cy="187485"/>
              </a:xfrm>
              <a:custGeom>
                <a:rect b="b" l="l" r="r" t="t"/>
                <a:pathLst>
                  <a:path extrusionOk="0" h="187485" w="166179">
                    <a:moveTo>
                      <a:pt x="0" y="95503"/>
                    </a:moveTo>
                    <a:lnTo>
                      <a:pt x="0" y="92871"/>
                    </a:lnTo>
                    <a:cubicBezTo>
                      <a:pt x="0" y="38130"/>
                      <a:pt x="34965" y="0"/>
                      <a:pt x="84832" y="0"/>
                    </a:cubicBezTo>
                    <a:cubicBezTo>
                      <a:pt x="126804" y="0"/>
                      <a:pt x="166179" y="25396"/>
                      <a:pt x="166179" y="90239"/>
                    </a:cubicBezTo>
                    <a:lnTo>
                      <a:pt x="166179" y="99451"/>
                    </a:lnTo>
                    <a:lnTo>
                      <a:pt x="30198" y="99451"/>
                    </a:lnTo>
                    <a:cubicBezTo>
                      <a:pt x="31514" y="140641"/>
                      <a:pt x="51184" y="163405"/>
                      <a:pt x="88354" y="163405"/>
                    </a:cubicBezTo>
                    <a:cubicBezTo>
                      <a:pt x="116347" y="163405"/>
                      <a:pt x="132531" y="152876"/>
                      <a:pt x="136443" y="131855"/>
                    </a:cubicBezTo>
                    <a:lnTo>
                      <a:pt x="165290" y="131855"/>
                    </a:lnTo>
                    <a:cubicBezTo>
                      <a:pt x="159172" y="168207"/>
                      <a:pt x="129009" y="187485"/>
                      <a:pt x="87891" y="187485"/>
                    </a:cubicBezTo>
                    <a:cubicBezTo>
                      <a:pt x="36743" y="187058"/>
                      <a:pt x="0" y="151133"/>
                      <a:pt x="0" y="95503"/>
                    </a:cubicBezTo>
                    <a:lnTo>
                      <a:pt x="0" y="95503"/>
                    </a:lnTo>
                    <a:close/>
                    <a:moveTo>
                      <a:pt x="85259" y="23653"/>
                    </a:moveTo>
                    <a:cubicBezTo>
                      <a:pt x="55950" y="23653"/>
                      <a:pt x="36281" y="43786"/>
                      <a:pt x="31479" y="76225"/>
                    </a:cubicBezTo>
                    <a:lnTo>
                      <a:pt x="137297" y="76225"/>
                    </a:lnTo>
                    <a:cubicBezTo>
                      <a:pt x="134238" y="38557"/>
                      <a:pt x="114995" y="23653"/>
                      <a:pt x="85259" y="23653"/>
                    </a:cubicBezTo>
                    <a:lnTo>
                      <a:pt x="85259" y="2365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8" name="Google Shape;408;p54"/>
              <p:cNvSpPr/>
              <p:nvPr/>
            </p:nvSpPr>
            <p:spPr>
              <a:xfrm>
                <a:off x="6798667" y="1855306"/>
                <a:ext cx="166214" cy="187485"/>
              </a:xfrm>
              <a:custGeom>
                <a:rect b="b" l="l" r="r" t="t"/>
                <a:pathLst>
                  <a:path extrusionOk="0" h="187485" w="166214">
                    <a:moveTo>
                      <a:pt x="36" y="95503"/>
                    </a:moveTo>
                    <a:lnTo>
                      <a:pt x="36" y="92871"/>
                    </a:lnTo>
                    <a:cubicBezTo>
                      <a:pt x="36" y="38130"/>
                      <a:pt x="35000" y="0"/>
                      <a:pt x="84868" y="0"/>
                    </a:cubicBezTo>
                    <a:cubicBezTo>
                      <a:pt x="126840" y="0"/>
                      <a:pt x="166215" y="25396"/>
                      <a:pt x="166215" y="90239"/>
                    </a:cubicBezTo>
                    <a:lnTo>
                      <a:pt x="166215" y="99451"/>
                    </a:lnTo>
                    <a:lnTo>
                      <a:pt x="29771" y="99451"/>
                    </a:lnTo>
                    <a:cubicBezTo>
                      <a:pt x="31087" y="140641"/>
                      <a:pt x="50757" y="163405"/>
                      <a:pt x="87927" y="163405"/>
                    </a:cubicBezTo>
                    <a:cubicBezTo>
                      <a:pt x="115920" y="163405"/>
                      <a:pt x="132104" y="152876"/>
                      <a:pt x="136017" y="131855"/>
                    </a:cubicBezTo>
                    <a:lnTo>
                      <a:pt x="164863" y="131855"/>
                    </a:lnTo>
                    <a:cubicBezTo>
                      <a:pt x="158745" y="168207"/>
                      <a:pt x="128583" y="187485"/>
                      <a:pt x="87465" y="187485"/>
                    </a:cubicBezTo>
                    <a:cubicBezTo>
                      <a:pt x="36316" y="187058"/>
                      <a:pt x="0" y="151133"/>
                      <a:pt x="0" y="95503"/>
                    </a:cubicBezTo>
                    <a:lnTo>
                      <a:pt x="0" y="95503"/>
                    </a:lnTo>
                    <a:close/>
                    <a:moveTo>
                      <a:pt x="84868" y="23653"/>
                    </a:moveTo>
                    <a:cubicBezTo>
                      <a:pt x="55559" y="23653"/>
                      <a:pt x="35889" y="43786"/>
                      <a:pt x="30661" y="76225"/>
                    </a:cubicBezTo>
                    <a:lnTo>
                      <a:pt x="136479" y="76225"/>
                    </a:lnTo>
                    <a:cubicBezTo>
                      <a:pt x="134309" y="38557"/>
                      <a:pt x="114604" y="23653"/>
                      <a:pt x="84868" y="23653"/>
                    </a:cubicBezTo>
                    <a:lnTo>
                      <a:pt x="84868" y="2365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9" name="Google Shape;409;p54"/>
              <p:cNvSpPr/>
              <p:nvPr/>
            </p:nvSpPr>
            <p:spPr>
              <a:xfrm>
                <a:off x="7001198" y="1854417"/>
                <a:ext cx="88318" cy="184426"/>
              </a:xfrm>
              <a:custGeom>
                <a:rect b="b" l="l" r="r" t="t"/>
                <a:pathLst>
                  <a:path extrusionOk="0" h="184426" w="88318">
                    <a:moveTo>
                      <a:pt x="28847" y="35925"/>
                    </a:moveTo>
                    <a:cubicBezTo>
                      <a:pt x="40229" y="15330"/>
                      <a:pt x="55950" y="1316"/>
                      <a:pt x="88318" y="0"/>
                    </a:cubicBezTo>
                    <a:lnTo>
                      <a:pt x="88318" y="27175"/>
                    </a:lnTo>
                    <a:cubicBezTo>
                      <a:pt x="52038" y="28918"/>
                      <a:pt x="28847" y="40300"/>
                      <a:pt x="28847" y="85010"/>
                    </a:cubicBezTo>
                    <a:lnTo>
                      <a:pt x="28847" y="184426"/>
                    </a:lnTo>
                    <a:lnTo>
                      <a:pt x="0" y="184426"/>
                    </a:lnTo>
                    <a:lnTo>
                      <a:pt x="0" y="3521"/>
                    </a:lnTo>
                    <a:lnTo>
                      <a:pt x="28847" y="3521"/>
                    </a:lnTo>
                    <a:lnTo>
                      <a:pt x="28847" y="35925"/>
                    </a:lnTo>
                    <a:lnTo>
                      <a:pt x="28847" y="3592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0" name="Google Shape;410;p54"/>
              <p:cNvSpPr/>
              <p:nvPr/>
            </p:nvSpPr>
            <p:spPr>
              <a:xfrm>
                <a:off x="7185268" y="1791352"/>
                <a:ext cx="30162" cy="247917"/>
              </a:xfrm>
              <a:custGeom>
                <a:rect b="b" l="l" r="r" t="t"/>
                <a:pathLst>
                  <a:path extrusionOk="0" h="247917" w="30162">
                    <a:moveTo>
                      <a:pt x="30163" y="247917"/>
                    </a:moveTo>
                    <a:lnTo>
                      <a:pt x="0" y="247917"/>
                    </a:lnTo>
                    <a:lnTo>
                      <a:pt x="0" y="0"/>
                    </a:lnTo>
                    <a:lnTo>
                      <a:pt x="30163" y="0"/>
                    </a:lnTo>
                    <a:lnTo>
                      <a:pt x="30163" y="247917"/>
                    </a:lnTo>
                    <a:lnTo>
                      <a:pt x="30163" y="247917"/>
                    </a:lnTo>
                    <a:lnTo>
                      <a:pt x="30163" y="247917"/>
                    </a:lnTo>
                    <a:close/>
                  </a:path>
                </a:pathLst>
              </a:custGeom>
              <a:solidFill>
                <a:srgbClr val="40B3E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1" name="Google Shape;411;p54"/>
              <p:cNvSpPr/>
              <p:nvPr/>
            </p:nvSpPr>
            <p:spPr>
              <a:xfrm>
                <a:off x="7257474" y="1854879"/>
                <a:ext cx="150813" cy="184426"/>
              </a:xfrm>
              <a:custGeom>
                <a:rect b="b" l="l" r="r" t="t"/>
                <a:pathLst>
                  <a:path extrusionOk="0" h="184426" w="150813">
                    <a:moveTo>
                      <a:pt x="28811" y="31977"/>
                    </a:moveTo>
                    <a:cubicBezTo>
                      <a:pt x="37134" y="14903"/>
                      <a:pt x="57231" y="0"/>
                      <a:pt x="86967" y="0"/>
                    </a:cubicBezTo>
                    <a:cubicBezTo>
                      <a:pt x="124563" y="0"/>
                      <a:pt x="150813" y="20595"/>
                      <a:pt x="150813" y="73166"/>
                    </a:cubicBezTo>
                    <a:lnTo>
                      <a:pt x="150813" y="184426"/>
                    </a:lnTo>
                    <a:lnTo>
                      <a:pt x="121967" y="184426"/>
                    </a:lnTo>
                    <a:lnTo>
                      <a:pt x="121967" y="70961"/>
                    </a:lnTo>
                    <a:cubicBezTo>
                      <a:pt x="121967" y="38984"/>
                      <a:pt x="108415" y="24970"/>
                      <a:pt x="79568" y="24970"/>
                    </a:cubicBezTo>
                    <a:cubicBezTo>
                      <a:pt x="52891" y="24970"/>
                      <a:pt x="28847" y="42043"/>
                      <a:pt x="28847" y="74482"/>
                    </a:cubicBezTo>
                    <a:lnTo>
                      <a:pt x="28847" y="184426"/>
                    </a:lnTo>
                    <a:lnTo>
                      <a:pt x="0" y="184426"/>
                    </a:lnTo>
                    <a:lnTo>
                      <a:pt x="0" y="3095"/>
                    </a:lnTo>
                    <a:lnTo>
                      <a:pt x="28847" y="3095"/>
                    </a:lnTo>
                    <a:lnTo>
                      <a:pt x="28847" y="32012"/>
                    </a:lnTo>
                    <a:lnTo>
                      <a:pt x="28847" y="32012"/>
                    </a:lnTo>
                    <a:close/>
                  </a:path>
                </a:pathLst>
              </a:custGeom>
              <a:solidFill>
                <a:srgbClr val="40B3E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2" name="Google Shape;412;p54"/>
              <p:cNvSpPr/>
              <p:nvPr/>
            </p:nvSpPr>
            <p:spPr>
              <a:xfrm>
                <a:off x="7431443" y="1854843"/>
                <a:ext cx="138186" cy="187983"/>
              </a:xfrm>
              <a:custGeom>
                <a:rect b="b" l="l" r="r" t="t"/>
                <a:pathLst>
                  <a:path extrusionOk="0" h="187983" w="138186">
                    <a:moveTo>
                      <a:pt x="0" y="128796"/>
                    </a:moveTo>
                    <a:lnTo>
                      <a:pt x="27993" y="128796"/>
                    </a:lnTo>
                    <a:cubicBezTo>
                      <a:pt x="30163" y="150244"/>
                      <a:pt x="41545" y="163832"/>
                      <a:pt x="70854" y="163832"/>
                    </a:cubicBezTo>
                    <a:cubicBezTo>
                      <a:pt x="97958" y="163832"/>
                      <a:pt x="110193" y="154619"/>
                      <a:pt x="110193" y="134914"/>
                    </a:cubicBezTo>
                    <a:cubicBezTo>
                      <a:pt x="110193" y="115209"/>
                      <a:pt x="96215" y="109517"/>
                      <a:pt x="67795" y="104253"/>
                    </a:cubicBezTo>
                    <a:cubicBezTo>
                      <a:pt x="20559" y="95503"/>
                      <a:pt x="4837" y="82343"/>
                      <a:pt x="4837" y="50828"/>
                    </a:cubicBezTo>
                    <a:cubicBezTo>
                      <a:pt x="4837" y="17109"/>
                      <a:pt x="37632" y="0"/>
                      <a:pt x="66052" y="0"/>
                    </a:cubicBezTo>
                    <a:cubicBezTo>
                      <a:pt x="98420" y="0"/>
                      <a:pt x="126840" y="13125"/>
                      <a:pt x="131642" y="52571"/>
                    </a:cubicBezTo>
                    <a:lnTo>
                      <a:pt x="104111" y="52571"/>
                    </a:lnTo>
                    <a:cubicBezTo>
                      <a:pt x="100163" y="32866"/>
                      <a:pt x="88816" y="24116"/>
                      <a:pt x="66052" y="24116"/>
                    </a:cubicBezTo>
                    <a:cubicBezTo>
                      <a:pt x="45066" y="24116"/>
                      <a:pt x="31941" y="34644"/>
                      <a:pt x="31941" y="49975"/>
                    </a:cubicBezTo>
                    <a:cubicBezTo>
                      <a:pt x="31941" y="66194"/>
                      <a:pt x="41118" y="72739"/>
                      <a:pt x="74340" y="78892"/>
                    </a:cubicBezTo>
                    <a:cubicBezTo>
                      <a:pt x="111936" y="85900"/>
                      <a:pt x="138186" y="94223"/>
                      <a:pt x="138186" y="132780"/>
                    </a:cubicBezTo>
                    <a:cubicBezTo>
                      <a:pt x="138186" y="165646"/>
                      <a:pt x="115884" y="187983"/>
                      <a:pt x="71707" y="187983"/>
                    </a:cubicBezTo>
                    <a:cubicBezTo>
                      <a:pt x="27993" y="187556"/>
                      <a:pt x="1743" y="165646"/>
                      <a:pt x="0" y="128832"/>
                    </a:cubicBezTo>
                    <a:lnTo>
                      <a:pt x="0" y="128832"/>
                    </a:lnTo>
                    <a:close/>
                  </a:path>
                </a:pathLst>
              </a:custGeom>
              <a:solidFill>
                <a:srgbClr val="40B3E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3" name="Google Shape;413;p54"/>
              <p:cNvSpPr/>
              <p:nvPr/>
            </p:nvSpPr>
            <p:spPr>
              <a:xfrm>
                <a:off x="7596306" y="1781713"/>
                <a:ext cx="38485" cy="257556"/>
              </a:xfrm>
              <a:custGeom>
                <a:rect b="b" l="l" r="r" t="t"/>
                <a:pathLst>
                  <a:path extrusionOk="0" h="257556" w="38485">
                    <a:moveTo>
                      <a:pt x="0" y="19278"/>
                    </a:moveTo>
                    <a:cubicBezTo>
                      <a:pt x="0" y="8750"/>
                      <a:pt x="8323" y="0"/>
                      <a:pt x="19243" y="0"/>
                    </a:cubicBezTo>
                    <a:cubicBezTo>
                      <a:pt x="30163" y="0"/>
                      <a:pt x="38486" y="8323"/>
                      <a:pt x="38486" y="18852"/>
                    </a:cubicBezTo>
                    <a:cubicBezTo>
                      <a:pt x="38486" y="29380"/>
                      <a:pt x="30163" y="38130"/>
                      <a:pt x="19243" y="38130"/>
                    </a:cubicBezTo>
                    <a:lnTo>
                      <a:pt x="19243" y="38130"/>
                    </a:lnTo>
                    <a:cubicBezTo>
                      <a:pt x="8750" y="38130"/>
                      <a:pt x="0" y="29807"/>
                      <a:pt x="0" y="19278"/>
                    </a:cubicBezTo>
                    <a:lnTo>
                      <a:pt x="0" y="19278"/>
                    </a:lnTo>
                    <a:close/>
                    <a:moveTo>
                      <a:pt x="34075" y="257556"/>
                    </a:moveTo>
                    <a:lnTo>
                      <a:pt x="5229" y="257556"/>
                    </a:lnTo>
                    <a:lnTo>
                      <a:pt x="5229" y="76225"/>
                    </a:lnTo>
                    <a:lnTo>
                      <a:pt x="34075" y="76225"/>
                    </a:lnTo>
                    <a:lnTo>
                      <a:pt x="34075" y="257556"/>
                    </a:lnTo>
                    <a:lnTo>
                      <a:pt x="34075" y="257556"/>
                    </a:lnTo>
                    <a:close/>
                  </a:path>
                </a:pathLst>
              </a:custGeom>
              <a:solidFill>
                <a:srgbClr val="40B3E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4" name="Google Shape;414;p54"/>
              <p:cNvSpPr/>
              <p:nvPr/>
            </p:nvSpPr>
            <p:spPr>
              <a:xfrm>
                <a:off x="7662358" y="1854452"/>
                <a:ext cx="171870" cy="250981"/>
              </a:xfrm>
              <a:custGeom>
                <a:rect b="b" l="l" r="r" t="t"/>
                <a:pathLst>
                  <a:path extrusionOk="0" h="250981" w="171870">
                    <a:moveTo>
                      <a:pt x="3913" y="195346"/>
                    </a:moveTo>
                    <a:lnTo>
                      <a:pt x="33222" y="195346"/>
                    </a:lnTo>
                    <a:cubicBezTo>
                      <a:pt x="37597" y="216367"/>
                      <a:pt x="54634" y="226896"/>
                      <a:pt x="85686" y="226896"/>
                    </a:cubicBezTo>
                    <a:cubicBezTo>
                      <a:pt x="121113" y="226896"/>
                      <a:pt x="143842" y="209823"/>
                      <a:pt x="143842" y="170839"/>
                    </a:cubicBezTo>
                    <a:lnTo>
                      <a:pt x="143842" y="144553"/>
                    </a:lnTo>
                    <a:cubicBezTo>
                      <a:pt x="130290" y="165575"/>
                      <a:pt x="107561" y="178273"/>
                      <a:pt x="82627" y="178735"/>
                    </a:cubicBezTo>
                    <a:cubicBezTo>
                      <a:pt x="34964" y="178735"/>
                      <a:pt x="0" y="142810"/>
                      <a:pt x="0" y="92871"/>
                    </a:cubicBezTo>
                    <a:lnTo>
                      <a:pt x="0" y="90239"/>
                    </a:lnTo>
                    <a:cubicBezTo>
                      <a:pt x="0" y="41189"/>
                      <a:pt x="34538" y="0"/>
                      <a:pt x="84406" y="0"/>
                    </a:cubicBezTo>
                    <a:cubicBezTo>
                      <a:pt x="114568" y="0"/>
                      <a:pt x="133384" y="14441"/>
                      <a:pt x="143450" y="32404"/>
                    </a:cubicBezTo>
                    <a:lnTo>
                      <a:pt x="143450" y="3486"/>
                    </a:lnTo>
                    <a:lnTo>
                      <a:pt x="171870" y="3486"/>
                    </a:lnTo>
                    <a:lnTo>
                      <a:pt x="171870" y="172582"/>
                    </a:lnTo>
                    <a:cubicBezTo>
                      <a:pt x="171443" y="225153"/>
                      <a:pt x="136016" y="250976"/>
                      <a:pt x="85295" y="250976"/>
                    </a:cubicBezTo>
                    <a:cubicBezTo>
                      <a:pt x="32368" y="251403"/>
                      <a:pt x="8786" y="226007"/>
                      <a:pt x="3948" y="195346"/>
                    </a:cubicBezTo>
                    <a:lnTo>
                      <a:pt x="3948" y="195346"/>
                    </a:lnTo>
                    <a:close/>
                    <a:moveTo>
                      <a:pt x="144695" y="91093"/>
                    </a:moveTo>
                    <a:lnTo>
                      <a:pt x="144695" y="88461"/>
                    </a:lnTo>
                    <a:cubicBezTo>
                      <a:pt x="144695" y="47734"/>
                      <a:pt x="122394" y="24080"/>
                      <a:pt x="87429" y="24080"/>
                    </a:cubicBezTo>
                    <a:cubicBezTo>
                      <a:pt x="52465" y="24080"/>
                      <a:pt x="30163" y="50793"/>
                      <a:pt x="30163" y="88923"/>
                    </a:cubicBezTo>
                    <a:lnTo>
                      <a:pt x="30163" y="91555"/>
                    </a:lnTo>
                    <a:cubicBezTo>
                      <a:pt x="30163" y="130966"/>
                      <a:pt x="55523" y="154619"/>
                      <a:pt x="86149" y="154619"/>
                    </a:cubicBezTo>
                    <a:cubicBezTo>
                      <a:pt x="119370" y="155046"/>
                      <a:pt x="144731" y="131393"/>
                      <a:pt x="144731" y="91093"/>
                    </a:cubicBezTo>
                    <a:lnTo>
                      <a:pt x="144731" y="91093"/>
                    </a:lnTo>
                    <a:close/>
                  </a:path>
                </a:pathLst>
              </a:custGeom>
              <a:solidFill>
                <a:srgbClr val="40B3E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5" name="Google Shape;415;p54"/>
              <p:cNvSpPr/>
              <p:nvPr/>
            </p:nvSpPr>
            <p:spPr>
              <a:xfrm>
                <a:off x="7880112" y="1771220"/>
                <a:ext cx="150813" cy="268084"/>
              </a:xfrm>
              <a:custGeom>
                <a:rect b="b" l="l" r="r" t="t"/>
                <a:pathLst>
                  <a:path extrusionOk="0" h="268084" w="150813">
                    <a:moveTo>
                      <a:pt x="28811" y="115635"/>
                    </a:moveTo>
                    <a:cubicBezTo>
                      <a:pt x="37134" y="98562"/>
                      <a:pt x="57231" y="83659"/>
                      <a:pt x="86967" y="83659"/>
                    </a:cubicBezTo>
                    <a:cubicBezTo>
                      <a:pt x="124136" y="83659"/>
                      <a:pt x="150813" y="104253"/>
                      <a:pt x="150813" y="156825"/>
                    </a:cubicBezTo>
                    <a:lnTo>
                      <a:pt x="150813" y="268085"/>
                    </a:lnTo>
                    <a:lnTo>
                      <a:pt x="121967" y="268085"/>
                    </a:lnTo>
                    <a:lnTo>
                      <a:pt x="121967" y="154619"/>
                    </a:lnTo>
                    <a:cubicBezTo>
                      <a:pt x="121967" y="122643"/>
                      <a:pt x="108415" y="108628"/>
                      <a:pt x="79568" y="108628"/>
                    </a:cubicBezTo>
                    <a:cubicBezTo>
                      <a:pt x="52891" y="108628"/>
                      <a:pt x="28847" y="125701"/>
                      <a:pt x="28847" y="158141"/>
                    </a:cubicBezTo>
                    <a:lnTo>
                      <a:pt x="28847" y="268085"/>
                    </a:lnTo>
                    <a:lnTo>
                      <a:pt x="0" y="268085"/>
                    </a:lnTo>
                    <a:lnTo>
                      <a:pt x="0" y="0"/>
                    </a:lnTo>
                    <a:lnTo>
                      <a:pt x="28847" y="0"/>
                    </a:lnTo>
                    <a:lnTo>
                      <a:pt x="28847" y="115635"/>
                    </a:lnTo>
                    <a:lnTo>
                      <a:pt x="28847" y="115635"/>
                    </a:lnTo>
                    <a:close/>
                  </a:path>
                </a:pathLst>
              </a:custGeom>
              <a:solidFill>
                <a:srgbClr val="40B3E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6" name="Google Shape;416;p54"/>
              <p:cNvSpPr/>
              <p:nvPr/>
            </p:nvSpPr>
            <p:spPr>
              <a:xfrm>
                <a:off x="8051484" y="1816749"/>
                <a:ext cx="99237" cy="225152"/>
              </a:xfrm>
              <a:custGeom>
                <a:rect b="b" l="l" r="r" t="t"/>
                <a:pathLst>
                  <a:path extrusionOk="0" h="225152" w="99237">
                    <a:moveTo>
                      <a:pt x="25788" y="177419"/>
                    </a:moveTo>
                    <a:lnTo>
                      <a:pt x="25788" y="65732"/>
                    </a:lnTo>
                    <a:lnTo>
                      <a:pt x="0" y="65732"/>
                    </a:lnTo>
                    <a:lnTo>
                      <a:pt x="0" y="41189"/>
                    </a:lnTo>
                    <a:lnTo>
                      <a:pt x="25788" y="41189"/>
                    </a:lnTo>
                    <a:lnTo>
                      <a:pt x="25788" y="0"/>
                    </a:lnTo>
                    <a:lnTo>
                      <a:pt x="54634" y="0"/>
                    </a:lnTo>
                    <a:lnTo>
                      <a:pt x="54634" y="41189"/>
                    </a:lnTo>
                    <a:lnTo>
                      <a:pt x="97033" y="41189"/>
                    </a:lnTo>
                    <a:lnTo>
                      <a:pt x="97033" y="65732"/>
                    </a:lnTo>
                    <a:lnTo>
                      <a:pt x="54634" y="65732"/>
                    </a:lnTo>
                    <a:lnTo>
                      <a:pt x="54634" y="174787"/>
                    </a:lnTo>
                    <a:cubicBezTo>
                      <a:pt x="54634" y="192323"/>
                      <a:pt x="62495" y="201073"/>
                      <a:pt x="76936" y="201073"/>
                    </a:cubicBezTo>
                    <a:cubicBezTo>
                      <a:pt x="84370" y="201073"/>
                      <a:pt x="92231" y="199757"/>
                      <a:pt x="99238" y="197124"/>
                    </a:cubicBezTo>
                    <a:lnTo>
                      <a:pt x="99238" y="221205"/>
                    </a:lnTo>
                    <a:cubicBezTo>
                      <a:pt x="91377" y="223837"/>
                      <a:pt x="83054" y="225153"/>
                      <a:pt x="74766" y="225153"/>
                    </a:cubicBezTo>
                    <a:cubicBezTo>
                      <a:pt x="41545" y="225153"/>
                      <a:pt x="25788" y="205448"/>
                      <a:pt x="25788" y="177419"/>
                    </a:cubicBezTo>
                    <a:lnTo>
                      <a:pt x="25788" y="177419"/>
                    </a:lnTo>
                    <a:close/>
                  </a:path>
                </a:pathLst>
              </a:custGeom>
              <a:solidFill>
                <a:srgbClr val="40B3E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7" name="Google Shape;417;p54"/>
              <p:cNvSpPr/>
              <p:nvPr/>
            </p:nvSpPr>
            <p:spPr>
              <a:xfrm>
                <a:off x="8164701" y="1854843"/>
                <a:ext cx="137759" cy="187983"/>
              </a:xfrm>
              <a:custGeom>
                <a:rect b="b" l="l" r="r" t="t"/>
                <a:pathLst>
                  <a:path extrusionOk="0" h="187983" w="137759">
                    <a:moveTo>
                      <a:pt x="36" y="128796"/>
                    </a:moveTo>
                    <a:lnTo>
                      <a:pt x="28029" y="128796"/>
                    </a:lnTo>
                    <a:cubicBezTo>
                      <a:pt x="30198" y="150244"/>
                      <a:pt x="41580" y="163832"/>
                      <a:pt x="70427" y="163832"/>
                    </a:cubicBezTo>
                    <a:cubicBezTo>
                      <a:pt x="99274" y="163832"/>
                      <a:pt x="109767" y="154619"/>
                      <a:pt x="109767" y="134914"/>
                    </a:cubicBezTo>
                    <a:cubicBezTo>
                      <a:pt x="109767" y="115209"/>
                      <a:pt x="95788" y="109517"/>
                      <a:pt x="67368" y="104253"/>
                    </a:cubicBezTo>
                    <a:cubicBezTo>
                      <a:pt x="20132" y="95503"/>
                      <a:pt x="4411" y="82343"/>
                      <a:pt x="4411" y="50828"/>
                    </a:cubicBezTo>
                    <a:cubicBezTo>
                      <a:pt x="4411" y="17109"/>
                      <a:pt x="37205" y="0"/>
                      <a:pt x="65625" y="0"/>
                    </a:cubicBezTo>
                    <a:cubicBezTo>
                      <a:pt x="97993" y="0"/>
                      <a:pt x="126413" y="13125"/>
                      <a:pt x="131215" y="52571"/>
                    </a:cubicBezTo>
                    <a:lnTo>
                      <a:pt x="103684" y="52571"/>
                    </a:lnTo>
                    <a:cubicBezTo>
                      <a:pt x="99309" y="32866"/>
                      <a:pt x="88390" y="24116"/>
                      <a:pt x="65625" y="24116"/>
                    </a:cubicBezTo>
                    <a:cubicBezTo>
                      <a:pt x="44639" y="24116"/>
                      <a:pt x="31514" y="34644"/>
                      <a:pt x="31514" y="49975"/>
                    </a:cubicBezTo>
                    <a:cubicBezTo>
                      <a:pt x="31514" y="66194"/>
                      <a:pt x="40691" y="72739"/>
                      <a:pt x="73913" y="78892"/>
                    </a:cubicBezTo>
                    <a:cubicBezTo>
                      <a:pt x="111509" y="85900"/>
                      <a:pt x="137760" y="94223"/>
                      <a:pt x="137760" y="132780"/>
                    </a:cubicBezTo>
                    <a:cubicBezTo>
                      <a:pt x="137760" y="165646"/>
                      <a:pt x="115458" y="187983"/>
                      <a:pt x="71281" y="187983"/>
                    </a:cubicBezTo>
                    <a:cubicBezTo>
                      <a:pt x="27566" y="187556"/>
                      <a:pt x="1743" y="165646"/>
                      <a:pt x="0" y="128832"/>
                    </a:cubicBezTo>
                    <a:lnTo>
                      <a:pt x="0" y="128832"/>
                    </a:lnTo>
                    <a:close/>
                  </a:path>
                </a:pathLst>
              </a:custGeom>
              <a:solidFill>
                <a:srgbClr val="40B3E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8" name="Google Shape;418;p54"/>
              <p:cNvSpPr/>
              <p:nvPr/>
            </p:nvSpPr>
            <p:spPr>
              <a:xfrm>
                <a:off x="8326541" y="2000286"/>
                <a:ext cx="32794" cy="43821"/>
              </a:xfrm>
              <a:custGeom>
                <a:rect b="b" l="l" r="r" t="t"/>
                <a:pathLst>
                  <a:path extrusionOk="0" h="43821" w="32794">
                    <a:moveTo>
                      <a:pt x="0" y="0"/>
                    </a:moveTo>
                    <a:lnTo>
                      <a:pt x="32795" y="0"/>
                    </a:lnTo>
                    <a:lnTo>
                      <a:pt x="32795" y="6580"/>
                    </a:lnTo>
                    <a:lnTo>
                      <a:pt x="20523" y="6580"/>
                    </a:lnTo>
                    <a:lnTo>
                      <a:pt x="20523" y="43821"/>
                    </a:lnTo>
                    <a:lnTo>
                      <a:pt x="12236" y="43821"/>
                    </a:lnTo>
                    <a:lnTo>
                      <a:pt x="12236" y="6580"/>
                    </a:lnTo>
                    <a:lnTo>
                      <a:pt x="0" y="658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9" name="Google Shape;419;p54"/>
              <p:cNvSpPr/>
              <p:nvPr/>
            </p:nvSpPr>
            <p:spPr>
              <a:xfrm>
                <a:off x="8364991" y="2000748"/>
                <a:ext cx="44603" cy="43785"/>
              </a:xfrm>
              <a:custGeom>
                <a:rect b="b" l="l" r="r" t="t"/>
                <a:pathLst>
                  <a:path extrusionOk="0" h="43785" w="44603">
                    <a:moveTo>
                      <a:pt x="22302" y="29771"/>
                    </a:moveTo>
                    <a:lnTo>
                      <a:pt x="33684" y="0"/>
                    </a:lnTo>
                    <a:lnTo>
                      <a:pt x="44604" y="0"/>
                    </a:lnTo>
                    <a:lnTo>
                      <a:pt x="44604" y="43786"/>
                    </a:lnTo>
                    <a:lnTo>
                      <a:pt x="36316" y="43786"/>
                    </a:lnTo>
                    <a:lnTo>
                      <a:pt x="36316" y="10493"/>
                    </a:lnTo>
                    <a:lnTo>
                      <a:pt x="23191" y="43786"/>
                    </a:lnTo>
                    <a:lnTo>
                      <a:pt x="20559" y="43786"/>
                    </a:lnTo>
                    <a:lnTo>
                      <a:pt x="7434" y="10493"/>
                    </a:lnTo>
                    <a:lnTo>
                      <a:pt x="7434" y="43786"/>
                    </a:lnTo>
                    <a:lnTo>
                      <a:pt x="0" y="43786"/>
                    </a:lnTo>
                    <a:lnTo>
                      <a:pt x="0" y="0"/>
                    </a:lnTo>
                    <a:lnTo>
                      <a:pt x="10955" y="0"/>
                    </a:lnTo>
                    <a:lnTo>
                      <a:pt x="22302" y="29771"/>
                    </a:lnTo>
                    <a:lnTo>
                      <a:pt x="22302" y="29771"/>
                    </a:lnTo>
                    <a:lnTo>
                      <a:pt x="22302" y="297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descr="A red and white rectangle with stars&#10;&#10;Description automatically generated" id="420" name="Google Shape;420;p54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 b="4791" l="2078" r="2305" t="5286"/>
          <a:stretch/>
        </p:blipFill>
        <p:spPr>
          <a:xfrm>
            <a:off x="4073894" y="5228193"/>
            <a:ext cx="2464836" cy="1276716"/>
          </a:xfrm>
          <a:custGeom>
            <a:rect b="b" l="l" r="r" t="t"/>
            <a:pathLst>
              <a:path extrusionOk="0" h="914128" w="1764821">
                <a:moveTo>
                  <a:pt x="84100" y="0"/>
                </a:moveTo>
                <a:lnTo>
                  <a:pt x="1680721" y="0"/>
                </a:lnTo>
                <a:cubicBezTo>
                  <a:pt x="1727168" y="0"/>
                  <a:pt x="1764821" y="37653"/>
                  <a:pt x="1764821" y="84100"/>
                </a:cubicBezTo>
                <a:lnTo>
                  <a:pt x="1764821" y="830028"/>
                </a:lnTo>
                <a:cubicBezTo>
                  <a:pt x="1764821" y="876475"/>
                  <a:pt x="1727168" y="914128"/>
                  <a:pt x="1680721" y="914128"/>
                </a:cubicBezTo>
                <a:lnTo>
                  <a:pt x="84100" y="914128"/>
                </a:lnTo>
                <a:cubicBezTo>
                  <a:pt x="37653" y="914128"/>
                  <a:pt x="0" y="876475"/>
                  <a:pt x="0" y="830028"/>
                </a:cubicBezTo>
                <a:lnTo>
                  <a:pt x="0" y="84100"/>
                </a:lnTo>
                <a:cubicBezTo>
                  <a:pt x="0" y="37653"/>
                  <a:pt x="37653" y="0"/>
                  <a:pt x="84100" y="0"/>
                </a:cubicBezTo>
                <a:close/>
              </a:path>
            </a:pathLst>
          </a:custGeom>
          <a:noFill/>
          <a:ln cap="flat" cmpd="sng" w="127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55"/>
          <p:cNvSpPr txBox="1"/>
          <p:nvPr>
            <p:ph type="title"/>
          </p:nvPr>
        </p:nvSpPr>
        <p:spPr>
          <a:xfrm>
            <a:off x="512711" y="149781"/>
            <a:ext cx="116792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</a:pPr>
            <a:r>
              <a:rPr b="1" i="0" lang="en-GB" sz="3600" u="none" strike="noStrik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rPr>
              <a:t>EDGE AND SMB CHALLENGES</a:t>
            </a:r>
            <a:endParaRPr sz="7200"/>
          </a:p>
        </p:txBody>
      </p:sp>
      <p:grpSp>
        <p:nvGrpSpPr>
          <p:cNvPr id="426" name="Google Shape;426;p55"/>
          <p:cNvGrpSpPr/>
          <p:nvPr/>
        </p:nvGrpSpPr>
        <p:grpSpPr>
          <a:xfrm>
            <a:off x="1278467" y="2870979"/>
            <a:ext cx="9635066" cy="3842558"/>
            <a:chOff x="1278467" y="2870979"/>
            <a:chExt cx="9635066" cy="3842558"/>
          </a:xfrm>
        </p:grpSpPr>
        <p:pic>
          <p:nvPicPr>
            <p:cNvPr id="427" name="Google Shape;427;p5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278467" y="2870979"/>
              <a:ext cx="9635066" cy="384255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28" name="Google Shape;428;p55"/>
            <p:cNvSpPr txBox="1"/>
            <p:nvPr/>
          </p:nvSpPr>
          <p:spPr>
            <a:xfrm>
              <a:off x="1284288" y="3394075"/>
              <a:ext cx="1363662" cy="7694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i="0" lang="en-GB" sz="1100" u="none" cap="none" strike="noStrike">
                  <a:solidFill>
                    <a:srgbClr val="FEDF00"/>
                  </a:solidFill>
                  <a:latin typeface="Arial"/>
                  <a:ea typeface="Arial"/>
                  <a:cs typeface="Arial"/>
                  <a:sym typeface="Arial"/>
                </a:rPr>
                <a:t>More sites, </a:t>
              </a:r>
              <a:br>
                <a:rPr b="1" i="0" lang="en-GB" sz="1100" u="none" cap="none" strike="noStrike">
                  <a:solidFill>
                    <a:srgbClr val="FEDF00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i="0" lang="en-GB" sz="1100" u="none" cap="none" strike="noStrike">
                  <a:solidFill>
                    <a:srgbClr val="FEDF00"/>
                  </a:solidFill>
                  <a:latin typeface="Arial"/>
                  <a:ea typeface="Arial"/>
                  <a:cs typeface="Arial"/>
                  <a:sym typeface="Arial"/>
                </a:rPr>
                <a:t>more devices,</a:t>
              </a:r>
              <a:br>
                <a:rPr b="1" i="0" lang="en-GB" sz="1100" u="none" cap="none" strike="noStrike">
                  <a:solidFill>
                    <a:srgbClr val="FEDF00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i="0" lang="en-GB" sz="1100" u="none" cap="none" strike="noStrike">
                  <a:solidFill>
                    <a:srgbClr val="FEDF00"/>
                  </a:solidFill>
                  <a:latin typeface="Arial"/>
                  <a:ea typeface="Arial"/>
                  <a:cs typeface="Arial"/>
                  <a:sym typeface="Arial"/>
                </a:rPr>
                <a:t>more apps, more data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55"/>
            <p:cNvSpPr txBox="1"/>
            <p:nvPr/>
          </p:nvSpPr>
          <p:spPr>
            <a:xfrm>
              <a:off x="2662238" y="3394075"/>
              <a:ext cx="1363662" cy="6001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i="0" lang="en-GB" sz="11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Risk of</a:t>
              </a:r>
              <a:br>
                <a:rPr b="1" i="0" lang="en-GB" sz="11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i="0" lang="en-GB" sz="11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unplanned</a:t>
              </a:r>
              <a:br>
                <a:rPr b="1" i="0" lang="en-GB" sz="11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i="0" lang="en-GB" sz="11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downtime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55"/>
            <p:cNvSpPr txBox="1"/>
            <p:nvPr/>
          </p:nvSpPr>
          <p:spPr>
            <a:xfrm>
              <a:off x="4025900" y="3394075"/>
              <a:ext cx="1363662" cy="4308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i="0" lang="en-GB" sz="1100" u="none" cap="none" strike="noStrike">
                  <a:solidFill>
                    <a:srgbClr val="FEDF00"/>
                  </a:solidFill>
                  <a:latin typeface="Arial"/>
                  <a:ea typeface="Arial"/>
                  <a:cs typeface="Arial"/>
                  <a:sym typeface="Arial"/>
                </a:rPr>
                <a:t>Budgets are</a:t>
              </a:r>
              <a:br>
                <a:rPr b="1" i="0" lang="en-GB" sz="1100" u="none" cap="none" strike="noStrike">
                  <a:solidFill>
                    <a:srgbClr val="FEDF00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i="0" lang="en-GB" sz="1100" u="none" cap="none" strike="noStrike">
                  <a:solidFill>
                    <a:srgbClr val="FEDF00"/>
                  </a:solidFill>
                  <a:latin typeface="Arial"/>
                  <a:ea typeface="Arial"/>
                  <a:cs typeface="Arial"/>
                  <a:sym typeface="Arial"/>
                </a:rPr>
                <a:t>constrained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p55"/>
            <p:cNvSpPr txBox="1"/>
            <p:nvPr/>
          </p:nvSpPr>
          <p:spPr>
            <a:xfrm>
              <a:off x="5403850" y="3394075"/>
              <a:ext cx="1363662" cy="4308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i="0" lang="en-GB" sz="11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None / limited</a:t>
              </a:r>
              <a:br>
                <a:rPr b="1" i="0" lang="en-GB" sz="11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i="0" lang="en-GB" sz="11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onsite support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p55"/>
            <p:cNvSpPr txBox="1"/>
            <p:nvPr/>
          </p:nvSpPr>
          <p:spPr>
            <a:xfrm>
              <a:off x="6796088" y="3394075"/>
              <a:ext cx="1363662" cy="4308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i="0" lang="en-GB" sz="1100" u="none" cap="none" strike="noStrike">
                  <a:solidFill>
                    <a:srgbClr val="FEDF00"/>
                  </a:solidFill>
                  <a:latin typeface="Arial"/>
                  <a:ea typeface="Arial"/>
                  <a:cs typeface="Arial"/>
                  <a:sym typeface="Arial"/>
                </a:rPr>
                <a:t>Limited </a:t>
              </a:r>
              <a:br>
                <a:rPr b="1" i="0" lang="en-GB" sz="1100" u="none" cap="none" strike="noStrike">
                  <a:solidFill>
                    <a:srgbClr val="FEDF00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i="0" lang="en-GB" sz="1100" u="none" cap="none" strike="noStrike">
                  <a:solidFill>
                    <a:srgbClr val="FEDF00"/>
                  </a:solidFill>
                  <a:latin typeface="Arial"/>
                  <a:ea typeface="Arial"/>
                  <a:cs typeface="Arial"/>
                  <a:sym typeface="Arial"/>
                </a:rPr>
                <a:t>space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55"/>
            <p:cNvSpPr txBox="1"/>
            <p:nvPr/>
          </p:nvSpPr>
          <p:spPr>
            <a:xfrm>
              <a:off x="8174038" y="3394075"/>
              <a:ext cx="1363662" cy="6001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i="0" lang="en-GB" sz="11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Cumbersome</a:t>
              </a:r>
              <a:br>
                <a:rPr b="1" i="0" lang="en-GB" sz="11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i="0" lang="en-GB" sz="11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to deploy</a:t>
              </a:r>
              <a:br>
                <a:rPr b="1" i="0" lang="en-GB" sz="11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i="0" lang="en-GB" sz="11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and manage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p55"/>
            <p:cNvSpPr txBox="1"/>
            <p:nvPr/>
          </p:nvSpPr>
          <p:spPr>
            <a:xfrm>
              <a:off x="9537700" y="3394075"/>
              <a:ext cx="1363662" cy="6001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b="1" i="0" lang="en-GB" sz="1100" u="none" cap="none" strike="noStrike">
                  <a:solidFill>
                    <a:srgbClr val="FEDF00"/>
                  </a:solidFill>
                  <a:latin typeface="Arial"/>
                  <a:ea typeface="Arial"/>
                  <a:cs typeface="Arial"/>
                  <a:sym typeface="Arial"/>
                </a:rPr>
                <a:t>Overengineered solutions for the needs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35" name="Google Shape;435;p5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539558" y="4196315"/>
              <a:ext cx="863282" cy="18704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6" name="Google Shape;436;p5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888613" y="4200106"/>
              <a:ext cx="906148" cy="14498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7" name="Google Shape;437;p55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4254182" y="4156366"/>
              <a:ext cx="957898" cy="10251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8" name="Google Shape;438;p55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5766910" y="4081058"/>
              <a:ext cx="711202" cy="1422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39" name="Google Shape;439;p55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6970078" y="4403939"/>
              <a:ext cx="1015682" cy="160370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0" name="Google Shape;440;p55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8370852" y="4056256"/>
              <a:ext cx="970034" cy="13051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1" name="Google Shape;441;p55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9786620" y="4282385"/>
              <a:ext cx="865822" cy="143648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42" name="Google Shape;442;p55"/>
          <p:cNvSpPr txBox="1"/>
          <p:nvPr/>
        </p:nvSpPr>
        <p:spPr>
          <a:xfrm>
            <a:off x="2542007" y="1394530"/>
            <a:ext cx="2883523" cy="108784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144000" spcFirstLastPara="1" rIns="144000" wrap="square" tIns="457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en-GB" sz="2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&gt;40% of all storage </a:t>
            </a:r>
            <a:br>
              <a:rPr b="0" i="0" lang="en-GB" sz="2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GB" sz="2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at the edge by 2025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p55"/>
          <p:cNvSpPr txBox="1"/>
          <p:nvPr/>
        </p:nvSpPr>
        <p:spPr>
          <a:xfrm>
            <a:off x="5560635" y="1394530"/>
            <a:ext cx="3341760" cy="108784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144000" spcFirstLastPara="1" rIns="144000" wrap="square" tIns="457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en-GB" sz="2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Apps and data must be available and managed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4" name="Google Shape;444;p55"/>
          <p:cNvSpPr txBox="1"/>
          <p:nvPr/>
        </p:nvSpPr>
        <p:spPr>
          <a:xfrm>
            <a:off x="405382" y="1394846"/>
            <a:ext cx="2001520" cy="108784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144000" spcFirstLastPara="1" rIns="144000" wrap="square" tIns="457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en-GB" sz="2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3x more data </a:t>
            </a:r>
            <a:br>
              <a:rPr b="0" i="0" lang="en-GB" sz="2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GB" sz="2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at the edge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p55"/>
          <p:cNvSpPr txBox="1"/>
          <p:nvPr/>
        </p:nvSpPr>
        <p:spPr>
          <a:xfrm>
            <a:off x="9037500" y="1394530"/>
            <a:ext cx="2749119" cy="108784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144000" spcFirstLastPara="1" rIns="144000" wrap="square" tIns="457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en-GB" sz="2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Changing HCI vendor landscape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56"/>
          <p:cNvSpPr txBox="1"/>
          <p:nvPr>
            <p:ph idx="1" type="body"/>
          </p:nvPr>
        </p:nvSpPr>
        <p:spPr>
          <a:xfrm>
            <a:off x="277978" y="1477963"/>
            <a:ext cx="11594592" cy="489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C3C3B"/>
              </a:buClr>
              <a:buSzPts val="2800"/>
              <a:buFont typeface="Arial"/>
              <a:buChar char="•"/>
            </a:pPr>
            <a:r>
              <a:rPr lang="en-GB"/>
              <a:t>VMware held dominant market share (~90%) for hypervisors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C3C3B"/>
              </a:buClr>
              <a:buSzPts val="2800"/>
              <a:buFont typeface="Arial"/>
              <a:buChar char="•"/>
            </a:pPr>
            <a:r>
              <a:rPr lang="en-GB"/>
              <a:t>Broadcom acquisition caused massive churn in the market:</a:t>
            </a:r>
            <a:endParaRPr/>
          </a:p>
          <a:p>
            <a:pPr indent="-514350" lvl="1" marL="104775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en-GB" sz="2000"/>
              <a:t>Top 2,000 accounts were taken direct – a clear indication of Enterprise focus</a:t>
            </a:r>
            <a:endParaRPr/>
          </a:p>
          <a:p>
            <a:pPr indent="-514350" lvl="1" marL="104775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en-GB" sz="2000"/>
              <a:t>All VMware partners were terminated, all had to re-apply – indicates that SMB is not priority</a:t>
            </a:r>
            <a:endParaRPr/>
          </a:p>
          <a:p>
            <a:pPr indent="-514350" lvl="1" marL="104775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en-GB" sz="2000"/>
              <a:t>Pricing was dramatically increased</a:t>
            </a:r>
            <a:endParaRPr/>
          </a:p>
          <a:p>
            <a:pPr indent="-514350" lvl="1" marL="104775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00"/>
              <a:buFont typeface="Arial"/>
              <a:buAutoNum type="arabicPeriod"/>
            </a:pPr>
            <a:r>
              <a:rPr lang="en-GB" sz="2000"/>
              <a:t>Many products were bundled and no longer available stand alone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C3C3B"/>
              </a:buClr>
              <a:buSzPts val="2800"/>
              <a:buFont typeface="Arial"/>
              <a:buChar char="•"/>
            </a:pPr>
            <a:r>
              <a:rPr lang="en-GB"/>
              <a:t>High % of StorMagic customers and partners looking for alternative solutions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C3C3B"/>
              </a:buClr>
              <a:buSzPts val="2800"/>
              <a:buFont typeface="Arial"/>
              <a:buChar char="•"/>
            </a:pPr>
            <a:r>
              <a:rPr lang="en-GB"/>
              <a:t>We conducted detailed research and built product plan to create a new product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C3C3B"/>
              </a:buClr>
              <a:buSzPts val="2800"/>
              <a:buFont typeface="Arial"/>
              <a:buChar char="•"/>
            </a:pPr>
            <a:r>
              <a:rPr lang="en-GB"/>
              <a:t>It is the perfect time for StorMagic to transition from </a:t>
            </a:r>
            <a:r>
              <a:rPr b="1" lang="en-GB"/>
              <a:t>hyperconverged storage only</a:t>
            </a:r>
            <a:r>
              <a:rPr lang="en-GB"/>
              <a:t> to </a:t>
            </a:r>
            <a:r>
              <a:rPr b="1" lang="en-GB"/>
              <a:t>full-stack HCI </a:t>
            </a:r>
            <a:r>
              <a:rPr lang="en-GB"/>
              <a:t>with built-in hypervisor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C3C3B"/>
              </a:buClr>
              <a:buSzPts val="2800"/>
              <a:buFont typeface="Arial"/>
              <a:buChar char="•"/>
            </a:pPr>
            <a:r>
              <a:rPr lang="en-GB"/>
              <a:t>Enterprise-grade storage is generally considered the most important/hardest to build and we already have it</a:t>
            </a:r>
            <a:endParaRPr/>
          </a:p>
          <a:p>
            <a:pPr indent="-361950" lvl="1" marL="104775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451" name="Google Shape;451;p56"/>
          <p:cNvSpPr txBox="1"/>
          <p:nvPr>
            <p:ph type="title"/>
          </p:nvPr>
        </p:nvSpPr>
        <p:spPr>
          <a:xfrm>
            <a:off x="0" y="312794"/>
            <a:ext cx="11681100" cy="69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</a:pPr>
            <a:r>
              <a:rPr lang="en-GB"/>
              <a:t>SIGNIFICANT MARKET SHIFT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57"/>
          <p:cNvSpPr txBox="1"/>
          <p:nvPr>
            <p:ph type="title"/>
          </p:nvPr>
        </p:nvSpPr>
        <p:spPr>
          <a:xfrm>
            <a:off x="1900" y="149781"/>
            <a:ext cx="116792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</a:pPr>
            <a:r>
              <a:rPr lang="en-GB"/>
              <a:t>RESEARCH RESULTS</a:t>
            </a:r>
            <a:endParaRPr/>
          </a:p>
        </p:txBody>
      </p:sp>
      <p:sp>
        <p:nvSpPr>
          <p:cNvPr id="458" name="Google Shape;458;p57"/>
          <p:cNvSpPr txBox="1"/>
          <p:nvPr>
            <p:ph idx="4294967295" type="sldNum"/>
          </p:nvPr>
        </p:nvSpPr>
        <p:spPr>
          <a:xfrm>
            <a:off x="0" y="6496050"/>
            <a:ext cx="8667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459" name="Google Shape;459;p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99032" y="2726124"/>
            <a:ext cx="3860800" cy="2701182"/>
          </a:xfrm>
          <a:prstGeom prst="rect">
            <a:avLst/>
          </a:prstGeom>
          <a:noFill/>
          <a:ln>
            <a:noFill/>
          </a:ln>
        </p:spPr>
      </p:pic>
      <p:sp>
        <p:nvSpPr>
          <p:cNvPr id="460" name="Google Shape;460;p57"/>
          <p:cNvSpPr txBox="1"/>
          <p:nvPr/>
        </p:nvSpPr>
        <p:spPr>
          <a:xfrm>
            <a:off x="8332259" y="5427306"/>
            <a:ext cx="3429144" cy="1415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GB" sz="18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302 Responses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3366CC"/>
                </a:solidFill>
                <a:latin typeface="Arial"/>
                <a:ea typeface="Arial"/>
                <a:cs typeface="Arial"/>
                <a:sym typeface="Arial"/>
              </a:rPr>
              <a:t>42% - Ready for beta/free trial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DD3A13"/>
                </a:solidFill>
                <a:latin typeface="Arial"/>
                <a:ea typeface="Arial"/>
                <a:cs typeface="Arial"/>
                <a:sym typeface="Arial"/>
              </a:rPr>
              <a:t>56% - Investigating options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FE9903"/>
                </a:solidFill>
                <a:latin typeface="Arial"/>
                <a:ea typeface="Arial"/>
                <a:cs typeface="Arial"/>
                <a:sym typeface="Arial"/>
              </a:rPr>
              <a:t>  2% - Staying with VMware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1" name="Google Shape;461;p57"/>
          <p:cNvSpPr txBox="1"/>
          <p:nvPr/>
        </p:nvSpPr>
        <p:spPr>
          <a:xfrm>
            <a:off x="11083828" y="3671603"/>
            <a:ext cx="369012" cy="246221"/>
          </a:xfrm>
          <a:prstGeom prst="rect">
            <a:avLst/>
          </a:prstGeom>
          <a:solidFill>
            <a:srgbClr val="FE9903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en-GB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57"/>
          <p:cNvSpPr txBox="1"/>
          <p:nvPr/>
        </p:nvSpPr>
        <p:spPr>
          <a:xfrm>
            <a:off x="9688011" y="4498427"/>
            <a:ext cx="646331" cy="369332"/>
          </a:xfrm>
          <a:prstGeom prst="rect">
            <a:avLst/>
          </a:prstGeom>
          <a:solidFill>
            <a:srgbClr val="3366CC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42%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57"/>
          <p:cNvSpPr txBox="1"/>
          <p:nvPr/>
        </p:nvSpPr>
        <p:spPr>
          <a:xfrm>
            <a:off x="9415011" y="3009802"/>
            <a:ext cx="646331" cy="369332"/>
          </a:xfrm>
          <a:prstGeom prst="rect">
            <a:avLst/>
          </a:prstGeom>
          <a:solidFill>
            <a:srgbClr val="DD3A13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56%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57"/>
          <p:cNvSpPr txBox="1"/>
          <p:nvPr/>
        </p:nvSpPr>
        <p:spPr>
          <a:xfrm>
            <a:off x="258009" y="2025257"/>
            <a:ext cx="6883033" cy="4706052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24000" lvl="0" marL="324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1" i="0" lang="en-GB" sz="24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Customer and Partner Survey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4000" lvl="1" marL="6480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b="0" i="0" lang="en-GB" sz="22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Received 302 responses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4000" lvl="1" marL="6480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b="0" i="0" lang="en-GB" sz="22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Great feedback on feature needs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4000" lvl="1" marL="6480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b="0" i="0" lang="en-GB" sz="22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Very high interest in the product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4000" lvl="1" marL="6480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b="0" i="0" lang="en-GB" sz="22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100+ people signed up for NDA info sessions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4000" lvl="0" marL="3240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1" i="0" lang="en-GB" sz="24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Early customer feedback is positive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4000" lvl="0" marL="3240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1" i="0" lang="en-GB" sz="24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Analyst community confirm massive demand in the market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4000" lvl="0" marL="3240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1" i="0" lang="en-GB" sz="24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NDA info sessions (12) confirmed feature set and first set of beta customers</a:t>
            </a:r>
            <a:endParaRPr b="0" i="0" sz="240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84298" lvl="1" marL="6480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p57"/>
          <p:cNvSpPr txBox="1"/>
          <p:nvPr/>
        </p:nvSpPr>
        <p:spPr>
          <a:xfrm>
            <a:off x="7967027" y="2066645"/>
            <a:ext cx="344196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GB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Customer and Partner Survey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p57"/>
          <p:cNvSpPr txBox="1"/>
          <p:nvPr/>
        </p:nvSpPr>
        <p:spPr>
          <a:xfrm>
            <a:off x="7141042" y="2411353"/>
            <a:ext cx="5050957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GB" sz="1600" u="none" cap="none" strike="noStrike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Please indicate your interest level in this product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p57"/>
          <p:cNvSpPr txBox="1"/>
          <p:nvPr/>
        </p:nvSpPr>
        <p:spPr>
          <a:xfrm>
            <a:off x="1966497" y="1211994"/>
            <a:ext cx="9291326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Confirmed significant demand for a new full-stack HCI product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3" name="Google Shape;473;p58"/>
          <p:cNvGrpSpPr/>
          <p:nvPr/>
        </p:nvGrpSpPr>
        <p:grpSpPr>
          <a:xfrm flipH="1">
            <a:off x="-2" y="-4562"/>
            <a:ext cx="5578698" cy="6874922"/>
            <a:chOff x="6619196" y="-4562"/>
            <a:chExt cx="5578698" cy="6874922"/>
          </a:xfrm>
        </p:grpSpPr>
        <p:sp>
          <p:nvSpPr>
            <p:cNvPr id="474" name="Google Shape;474;p58"/>
            <p:cNvSpPr/>
            <p:nvPr/>
          </p:nvSpPr>
          <p:spPr>
            <a:xfrm>
              <a:off x="10877092" y="-4562"/>
              <a:ext cx="1320802" cy="6870360"/>
            </a:xfrm>
            <a:prstGeom prst="rect">
              <a:avLst/>
            </a:pr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58"/>
            <p:cNvSpPr/>
            <p:nvPr/>
          </p:nvSpPr>
          <p:spPr>
            <a:xfrm>
              <a:off x="6619196" y="0"/>
              <a:ext cx="4520431" cy="6870360"/>
            </a:xfrm>
            <a:custGeom>
              <a:rect b="b" l="l" r="r" t="t"/>
              <a:pathLst>
                <a:path extrusionOk="0" h="6870360" w="4533219">
                  <a:moveTo>
                    <a:pt x="0" y="6870360"/>
                  </a:moveTo>
                  <a:lnTo>
                    <a:pt x="3408249" y="0"/>
                  </a:lnTo>
                  <a:lnTo>
                    <a:pt x="4523468" y="1"/>
                  </a:lnTo>
                  <a:cubicBezTo>
                    <a:pt x="4526718" y="2286795"/>
                    <a:pt x="4529969" y="4573588"/>
                    <a:pt x="4533219" y="6860382"/>
                  </a:cubicBezTo>
                  <a:lnTo>
                    <a:pt x="0" y="6870360"/>
                  </a:lnTo>
                  <a:close/>
                </a:path>
              </a:pathLst>
            </a:custGeom>
            <a:solidFill>
              <a:srgbClr val="FEDF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76" name="Google Shape;476;p58"/>
          <p:cNvSpPr txBox="1"/>
          <p:nvPr/>
        </p:nvSpPr>
        <p:spPr>
          <a:xfrm>
            <a:off x="1439" y="6505912"/>
            <a:ext cx="836761" cy="3547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b="0" i="0" lang="en-GB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10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7" name="Google Shape;477;p58"/>
          <p:cNvSpPr/>
          <p:nvPr/>
        </p:nvSpPr>
        <p:spPr>
          <a:xfrm rot="-5400000">
            <a:off x="5877657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8" name="Google Shape;478;p58"/>
          <p:cNvSpPr txBox="1"/>
          <p:nvPr>
            <p:ph type="title"/>
          </p:nvPr>
        </p:nvSpPr>
        <p:spPr>
          <a:xfrm>
            <a:off x="512711" y="149781"/>
            <a:ext cx="116792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</a:pPr>
            <a:r>
              <a:rPr lang="en-GB" sz="2500"/>
              <a:t>SvHCI: THE MOST COST-EFFECTIVE HCI SOLUTION FOR THE EDGE</a:t>
            </a:r>
            <a:endParaRPr sz="2500"/>
          </a:p>
        </p:txBody>
      </p:sp>
      <p:grpSp>
        <p:nvGrpSpPr>
          <p:cNvPr id="479" name="Google Shape;479;p58"/>
          <p:cNvGrpSpPr/>
          <p:nvPr/>
        </p:nvGrpSpPr>
        <p:grpSpPr>
          <a:xfrm>
            <a:off x="5798761" y="2422645"/>
            <a:ext cx="5642810" cy="3875357"/>
            <a:chOff x="5499719" y="2465460"/>
            <a:chExt cx="5642810" cy="3875357"/>
          </a:xfrm>
        </p:grpSpPr>
        <p:pic>
          <p:nvPicPr>
            <p:cNvPr id="480" name="Google Shape;480;p5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516075" y="4309071"/>
              <a:ext cx="1612900" cy="546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1" name="Google Shape;481;p5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5499719" y="2465460"/>
              <a:ext cx="2016356" cy="38753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2" name="Google Shape;482;p5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9126173" y="2465460"/>
              <a:ext cx="2016356" cy="387535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83" name="Google Shape;483;p58"/>
          <p:cNvSpPr/>
          <p:nvPr/>
        </p:nvSpPr>
        <p:spPr>
          <a:xfrm>
            <a:off x="504580" y="1414322"/>
            <a:ext cx="11182840" cy="61928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08000" lIns="108000" spcFirstLastPara="1" rIns="108000" wrap="square" tIns="108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3C3B"/>
              </a:buClr>
              <a:buSzPts val="2400"/>
              <a:buFont typeface="Arial"/>
              <a:buNone/>
            </a:pPr>
            <a:r>
              <a:rPr b="1" i="0" lang="en-GB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SAVE UP TO 62% vs. VMware ON SOFTWARE ALONE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4" name="Google Shape;484;p58"/>
          <p:cNvSpPr/>
          <p:nvPr/>
        </p:nvSpPr>
        <p:spPr>
          <a:xfrm>
            <a:off x="408749" y="2422645"/>
            <a:ext cx="3779914" cy="40780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50"/>
              <a:buFont typeface="Arial"/>
              <a:buNone/>
            </a:pPr>
            <a:r>
              <a:rPr b="1" i="0" lang="en-GB" sz="2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Full-stack HCI </a:t>
            </a:r>
            <a:br>
              <a:rPr b="1" i="0" lang="en-GB" sz="2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GB" sz="2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solution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1950"/>
              <a:buFont typeface="Arial"/>
              <a:buNone/>
            </a:pPr>
            <a:r>
              <a:rPr b="1" i="0" lang="en-GB" sz="2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Proven technology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-GB" sz="2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Designed for </a:t>
            </a:r>
            <a:br>
              <a:rPr b="1" i="0" lang="en-GB" sz="2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GB" sz="2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100% uptime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b="1" i="0" lang="en-GB" sz="2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24x7 Platinum support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6"/>
          <p:cNvSpPr/>
          <p:nvPr/>
        </p:nvSpPr>
        <p:spPr>
          <a:xfrm>
            <a:off x="0" y="3676650"/>
            <a:ext cx="12201037" cy="32002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1" name="Google Shape;491;p6"/>
          <p:cNvSpPr/>
          <p:nvPr/>
        </p:nvSpPr>
        <p:spPr>
          <a:xfrm rot="-5400000">
            <a:off x="5886694" y="-5217065"/>
            <a:ext cx="947497" cy="11681189"/>
          </a:xfrm>
          <a:prstGeom prst="round2SameRect">
            <a:avLst>
              <a:gd fmla="val 50000" name="adj1"/>
              <a:gd fmla="val 0" name="adj2"/>
            </a:avLst>
          </a:pr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p6"/>
          <p:cNvSpPr txBox="1"/>
          <p:nvPr>
            <p:ph type="title"/>
          </p:nvPr>
        </p:nvSpPr>
        <p:spPr>
          <a:xfrm>
            <a:off x="512711" y="149781"/>
            <a:ext cx="11679289" cy="9474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DF00"/>
              </a:buClr>
              <a:buSzPts val="4400"/>
              <a:buFont typeface="Arial"/>
              <a:buNone/>
            </a:pPr>
            <a:r>
              <a:rPr lang="en-GB"/>
              <a:t>STORMAGIC SvHCI</a:t>
            </a:r>
            <a:endParaRPr b="0" sz="3600"/>
          </a:p>
        </p:txBody>
      </p:sp>
      <p:sp>
        <p:nvSpPr>
          <p:cNvPr id="493" name="Google Shape;493;p6"/>
          <p:cNvSpPr txBox="1"/>
          <p:nvPr/>
        </p:nvSpPr>
        <p:spPr>
          <a:xfrm>
            <a:off x="1439" y="6515339"/>
            <a:ext cx="836761" cy="3547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b="0" i="0" lang="en-GB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10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4" name="Google Shape;494;p6"/>
          <p:cNvSpPr txBox="1"/>
          <p:nvPr/>
        </p:nvSpPr>
        <p:spPr>
          <a:xfrm>
            <a:off x="10627628" y="6596390"/>
            <a:ext cx="156437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-GB" sz="1100" u="none" cap="none" strike="noStrike">
                <a:solidFill>
                  <a:srgbClr val="3C3C3B"/>
                </a:solidFill>
                <a:latin typeface="Arial"/>
                <a:ea typeface="Arial"/>
                <a:cs typeface="Arial"/>
                <a:sym typeface="Arial"/>
              </a:rPr>
              <a:t>CONFIDENTIAL</a:t>
            </a:r>
            <a:endParaRPr b="0" i="0" sz="1100" u="none" cap="none" strike="noStrike">
              <a:solidFill>
                <a:srgbClr val="3C3C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95" name="Google Shape;495;p6"/>
          <p:cNvGrpSpPr/>
          <p:nvPr/>
        </p:nvGrpSpPr>
        <p:grpSpPr>
          <a:xfrm>
            <a:off x="307526" y="1484305"/>
            <a:ext cx="3727262" cy="4949284"/>
            <a:chOff x="307526" y="1484305"/>
            <a:chExt cx="3727262" cy="4949284"/>
          </a:xfrm>
        </p:grpSpPr>
        <p:sp>
          <p:nvSpPr>
            <p:cNvPr id="496" name="Google Shape;496;p6"/>
            <p:cNvSpPr/>
            <p:nvPr/>
          </p:nvSpPr>
          <p:spPr>
            <a:xfrm>
              <a:off x="478189" y="4345794"/>
              <a:ext cx="3385937" cy="2087795"/>
            </a:xfrm>
            <a:custGeom>
              <a:rect b="b" l="l" r="r" t="t"/>
              <a:pathLst>
                <a:path extrusionOk="0" h="1801577" w="3385937">
                  <a:moveTo>
                    <a:pt x="3385937" y="0"/>
                  </a:moveTo>
                  <a:lnTo>
                    <a:pt x="3385937" y="1491275"/>
                  </a:lnTo>
                  <a:cubicBezTo>
                    <a:pt x="3385937" y="1662650"/>
                    <a:pt x="3247010" y="1801577"/>
                    <a:pt x="3075635" y="1801577"/>
                  </a:cubicBezTo>
                  <a:lnTo>
                    <a:pt x="310302" y="1801577"/>
                  </a:lnTo>
                  <a:cubicBezTo>
                    <a:pt x="138927" y="1801577"/>
                    <a:pt x="0" y="1662650"/>
                    <a:pt x="0" y="1491275"/>
                  </a:cubicBezTo>
                  <a:lnTo>
                    <a:pt x="0" y="1"/>
                  </a:lnTo>
                  <a:lnTo>
                    <a:pt x="18855" y="10235"/>
                  </a:lnTo>
                  <a:cubicBezTo>
                    <a:pt x="55980" y="25937"/>
                    <a:pt x="96795" y="34620"/>
                    <a:pt x="139639" y="34620"/>
                  </a:cubicBezTo>
                  <a:lnTo>
                    <a:pt x="3246297" y="34620"/>
                  </a:lnTo>
                  <a:cubicBezTo>
                    <a:pt x="3289141" y="34620"/>
                    <a:pt x="3329957" y="25937"/>
                    <a:pt x="3367081" y="10235"/>
                  </a:cubicBezTo>
                  <a:lnTo>
                    <a:pt x="338593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144000" lIns="180000" spcFirstLastPara="1" rIns="180000" wrap="square" tIns="1440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rial"/>
                <a:buNone/>
              </a:pPr>
              <a:r>
                <a:t/>
              </a:r>
              <a:endParaRPr b="1" i="0" sz="2800" u="none" cap="none" strike="noStrik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6"/>
            <p:cNvSpPr/>
            <p:nvPr/>
          </p:nvSpPr>
          <p:spPr>
            <a:xfrm>
              <a:off x="307526" y="1484305"/>
              <a:ext cx="3727262" cy="3290809"/>
            </a:xfrm>
            <a:prstGeom prst="roundRect">
              <a:avLst>
                <a:gd fmla="val 6858" name="adj"/>
              </a:avLst>
            </a:prstGeom>
            <a:solidFill>
              <a:srgbClr val="262626"/>
            </a:solidFill>
            <a:ln>
              <a:noFill/>
            </a:ln>
          </p:spPr>
          <p:txBody>
            <a:bodyPr anchorCtr="0" anchor="t" bIns="72000" lIns="72000" spcFirstLastPara="1" rIns="72000" wrap="square" tIns="1440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EDF00"/>
                </a:buClr>
                <a:buSzPts val="2800"/>
                <a:buFont typeface="Arial"/>
                <a:buNone/>
              </a:pPr>
              <a:r>
                <a:rPr b="1" i="0" lang="en-GB" sz="2800" u="none" cap="none" strike="noStrike">
                  <a:solidFill>
                    <a:srgbClr val="FEDF00"/>
                  </a:solidFill>
                  <a:latin typeface="Arial"/>
                  <a:ea typeface="Arial"/>
                  <a:cs typeface="Arial"/>
                  <a:sym typeface="Arial"/>
                </a:rPr>
                <a:t>PURPOSE-BUILT</a:t>
              </a:r>
              <a:endParaRPr b="1" i="0" sz="2800" u="none" cap="none" strike="noStrik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FEDF00"/>
                </a:buClr>
                <a:buSzPts val="2800"/>
                <a:buFont typeface="Arial"/>
                <a:buNone/>
              </a:pPr>
              <a:r>
                <a:rPr b="0" i="1" lang="en-GB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For edge and edge-like environments</a:t>
              </a:r>
              <a:endParaRPr b="0" i="1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rial"/>
                <a:buNone/>
              </a:pPr>
              <a:r>
                <a:t/>
              </a:r>
              <a:endParaRPr b="1" i="0" sz="2800" u="none" cap="none" strike="noStrik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6"/>
            <p:cNvSpPr txBox="1"/>
            <p:nvPr/>
          </p:nvSpPr>
          <p:spPr>
            <a:xfrm>
              <a:off x="478188" y="4866171"/>
              <a:ext cx="3385939" cy="138876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16000" spcFirstLastPara="1" rIns="21600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1" i="0" lang="en-GB" sz="1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Right-sized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200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1" i="0" lang="en-GB" sz="1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Radically simple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2000"/>
                </a:spcBef>
                <a:spcAft>
                  <a:spcPts val="100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1" i="0" lang="en-GB" sz="1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Full-stack solution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499" name="Google Shape;499;p6"/>
            <p:cNvCxnSpPr/>
            <p:nvPr/>
          </p:nvCxnSpPr>
          <p:spPr>
            <a:xfrm>
              <a:off x="1698717" y="5314471"/>
              <a:ext cx="944880" cy="0"/>
            </a:xfrm>
            <a:prstGeom prst="straightConnector1">
              <a:avLst/>
            </a:prstGeom>
            <a:noFill/>
            <a:ln cap="flat" cmpd="sng" w="15875">
              <a:solidFill>
                <a:srgbClr val="FEDD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00" name="Google Shape;500;p6"/>
            <p:cNvCxnSpPr/>
            <p:nvPr/>
          </p:nvCxnSpPr>
          <p:spPr>
            <a:xfrm>
              <a:off x="1698717" y="5795048"/>
              <a:ext cx="944880" cy="0"/>
            </a:xfrm>
            <a:prstGeom prst="straightConnector1">
              <a:avLst/>
            </a:prstGeom>
            <a:noFill/>
            <a:ln cap="flat" cmpd="sng" w="15875">
              <a:solidFill>
                <a:srgbClr val="FEDD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pic>
          <p:nvPicPr>
            <p:cNvPr id="501" name="Google Shape;501;p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504407" y="3149188"/>
              <a:ext cx="1333500" cy="119062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02" name="Google Shape;502;p6"/>
          <p:cNvGrpSpPr/>
          <p:nvPr/>
        </p:nvGrpSpPr>
        <p:grpSpPr>
          <a:xfrm>
            <a:off x="4232369" y="1484305"/>
            <a:ext cx="3727262" cy="4949284"/>
            <a:chOff x="4232369" y="1484305"/>
            <a:chExt cx="3727262" cy="4949284"/>
          </a:xfrm>
        </p:grpSpPr>
        <p:sp>
          <p:nvSpPr>
            <p:cNvPr id="503" name="Google Shape;503;p6"/>
            <p:cNvSpPr/>
            <p:nvPr/>
          </p:nvSpPr>
          <p:spPr>
            <a:xfrm>
              <a:off x="4403032" y="4345794"/>
              <a:ext cx="3385937" cy="2087795"/>
            </a:xfrm>
            <a:custGeom>
              <a:rect b="b" l="l" r="r" t="t"/>
              <a:pathLst>
                <a:path extrusionOk="0" h="1801577" w="3385937">
                  <a:moveTo>
                    <a:pt x="3385937" y="0"/>
                  </a:moveTo>
                  <a:lnTo>
                    <a:pt x="3385937" y="1491275"/>
                  </a:lnTo>
                  <a:cubicBezTo>
                    <a:pt x="3385937" y="1662650"/>
                    <a:pt x="3247010" y="1801577"/>
                    <a:pt x="3075635" y="1801577"/>
                  </a:cubicBezTo>
                  <a:lnTo>
                    <a:pt x="310302" y="1801577"/>
                  </a:lnTo>
                  <a:cubicBezTo>
                    <a:pt x="138927" y="1801577"/>
                    <a:pt x="0" y="1662650"/>
                    <a:pt x="0" y="1491275"/>
                  </a:cubicBezTo>
                  <a:lnTo>
                    <a:pt x="0" y="1"/>
                  </a:lnTo>
                  <a:lnTo>
                    <a:pt x="18855" y="10235"/>
                  </a:lnTo>
                  <a:cubicBezTo>
                    <a:pt x="55980" y="25937"/>
                    <a:pt x="96795" y="34620"/>
                    <a:pt x="139639" y="34620"/>
                  </a:cubicBezTo>
                  <a:lnTo>
                    <a:pt x="3246297" y="34620"/>
                  </a:lnTo>
                  <a:cubicBezTo>
                    <a:pt x="3289141" y="34620"/>
                    <a:pt x="3329957" y="25937"/>
                    <a:pt x="3367081" y="10235"/>
                  </a:cubicBezTo>
                  <a:lnTo>
                    <a:pt x="338593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144000" lIns="180000" spcFirstLastPara="1" rIns="180000" wrap="square" tIns="1440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rial"/>
                <a:buNone/>
              </a:pPr>
              <a:r>
                <a:t/>
              </a:r>
              <a:endParaRPr b="1" i="0" sz="2800" u="none" cap="none" strike="noStrik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Google Shape;504;p6"/>
            <p:cNvSpPr/>
            <p:nvPr/>
          </p:nvSpPr>
          <p:spPr>
            <a:xfrm>
              <a:off x="4232369" y="1484305"/>
              <a:ext cx="3727262" cy="3309082"/>
            </a:xfrm>
            <a:prstGeom prst="roundRect">
              <a:avLst>
                <a:gd fmla="val 5141" name="adj"/>
              </a:avLst>
            </a:prstGeom>
            <a:solidFill>
              <a:srgbClr val="262626"/>
            </a:solidFill>
            <a:ln>
              <a:noFill/>
            </a:ln>
          </p:spPr>
          <p:txBody>
            <a:bodyPr anchorCtr="0" anchor="t" bIns="72000" lIns="72000" spcFirstLastPara="1" rIns="72000" wrap="square" tIns="1440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EDF00"/>
                </a:buClr>
                <a:buSzPts val="2800"/>
                <a:buFont typeface="Arial"/>
                <a:buNone/>
              </a:pPr>
              <a:r>
                <a:rPr b="1" i="0" lang="en-GB" sz="2800" u="none" cap="none" strike="noStrike">
                  <a:solidFill>
                    <a:srgbClr val="FEDF00"/>
                  </a:solidFill>
                  <a:latin typeface="Arial"/>
                  <a:ea typeface="Arial"/>
                  <a:cs typeface="Arial"/>
                  <a:sym typeface="Arial"/>
                </a:rPr>
                <a:t>DEPENDABLE</a:t>
              </a:r>
              <a:endParaRPr b="1" i="0" sz="4000" u="none" cap="none" strike="noStrik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1" lang="en-GB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Proven technology,</a:t>
              </a:r>
              <a:br>
                <a:rPr b="0" i="1" lang="en-GB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0" i="1" lang="en-GB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proven support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rial"/>
                <a:buNone/>
              </a:pPr>
              <a:r>
                <a:t/>
              </a:r>
              <a:endParaRPr b="1" i="0" sz="2800" u="none" cap="none" strike="noStrik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6"/>
            <p:cNvSpPr txBox="1"/>
            <p:nvPr/>
          </p:nvSpPr>
          <p:spPr>
            <a:xfrm>
              <a:off x="4403031" y="4866171"/>
              <a:ext cx="3385939" cy="138876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16000" spcFirstLastPara="1" rIns="21600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Arial"/>
                <a:buNone/>
              </a:pPr>
              <a:r>
                <a:rPr b="1" i="0" lang="en-GB" sz="1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Rock solid foundation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200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Arial"/>
                <a:buNone/>
              </a:pPr>
              <a:r>
                <a:rPr b="1" i="0" lang="en-GB" sz="1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Designed for 100% uptime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2000"/>
                </a:spcBef>
                <a:spcAft>
                  <a:spcPts val="1000"/>
                </a:spcAft>
                <a:buClr>
                  <a:schemeClr val="lt1"/>
                </a:buClr>
                <a:buSzPts val="1800"/>
                <a:buFont typeface="Arial"/>
                <a:buNone/>
              </a:pPr>
              <a:r>
                <a:rPr b="1" i="0" lang="en-GB" sz="1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24x7 support by StorMagic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506" name="Google Shape;506;p6"/>
            <p:cNvCxnSpPr/>
            <p:nvPr/>
          </p:nvCxnSpPr>
          <p:spPr>
            <a:xfrm>
              <a:off x="5623560" y="5314471"/>
              <a:ext cx="944880" cy="0"/>
            </a:xfrm>
            <a:prstGeom prst="straightConnector1">
              <a:avLst/>
            </a:prstGeom>
            <a:noFill/>
            <a:ln cap="flat" cmpd="sng" w="15875">
              <a:solidFill>
                <a:srgbClr val="FEDD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07" name="Google Shape;507;p6"/>
            <p:cNvCxnSpPr/>
            <p:nvPr/>
          </p:nvCxnSpPr>
          <p:spPr>
            <a:xfrm>
              <a:off x="5623560" y="5795048"/>
              <a:ext cx="944880" cy="0"/>
            </a:xfrm>
            <a:prstGeom prst="straightConnector1">
              <a:avLst/>
            </a:prstGeom>
            <a:noFill/>
            <a:ln cap="flat" cmpd="sng" w="15875">
              <a:solidFill>
                <a:srgbClr val="FEDD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pic>
          <p:nvPicPr>
            <p:cNvPr id="508" name="Google Shape;508;p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5543550" y="3120722"/>
              <a:ext cx="1104900" cy="126682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09" name="Google Shape;509;p6"/>
          <p:cNvGrpSpPr/>
          <p:nvPr/>
        </p:nvGrpSpPr>
        <p:grpSpPr>
          <a:xfrm>
            <a:off x="8157212" y="1484305"/>
            <a:ext cx="3727262" cy="4949284"/>
            <a:chOff x="8157212" y="1484305"/>
            <a:chExt cx="3727262" cy="4949284"/>
          </a:xfrm>
        </p:grpSpPr>
        <p:sp>
          <p:nvSpPr>
            <p:cNvPr id="510" name="Google Shape;510;p6"/>
            <p:cNvSpPr/>
            <p:nvPr/>
          </p:nvSpPr>
          <p:spPr>
            <a:xfrm>
              <a:off x="8327875" y="4345794"/>
              <a:ext cx="3385937" cy="2087795"/>
            </a:xfrm>
            <a:custGeom>
              <a:rect b="b" l="l" r="r" t="t"/>
              <a:pathLst>
                <a:path extrusionOk="0" h="1801577" w="3385937">
                  <a:moveTo>
                    <a:pt x="3385937" y="0"/>
                  </a:moveTo>
                  <a:lnTo>
                    <a:pt x="3385937" y="1491275"/>
                  </a:lnTo>
                  <a:cubicBezTo>
                    <a:pt x="3385937" y="1662650"/>
                    <a:pt x="3247010" y="1801577"/>
                    <a:pt x="3075635" y="1801577"/>
                  </a:cubicBezTo>
                  <a:lnTo>
                    <a:pt x="310302" y="1801577"/>
                  </a:lnTo>
                  <a:cubicBezTo>
                    <a:pt x="138927" y="1801577"/>
                    <a:pt x="0" y="1662650"/>
                    <a:pt x="0" y="1491275"/>
                  </a:cubicBezTo>
                  <a:lnTo>
                    <a:pt x="0" y="1"/>
                  </a:lnTo>
                  <a:lnTo>
                    <a:pt x="18856" y="10235"/>
                  </a:lnTo>
                  <a:cubicBezTo>
                    <a:pt x="55980" y="25937"/>
                    <a:pt x="96795" y="34620"/>
                    <a:pt x="139639" y="34620"/>
                  </a:cubicBezTo>
                  <a:lnTo>
                    <a:pt x="3246297" y="34620"/>
                  </a:lnTo>
                  <a:cubicBezTo>
                    <a:pt x="3289141" y="34620"/>
                    <a:pt x="3329957" y="25937"/>
                    <a:pt x="3367081" y="1023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144000" lIns="180000" spcFirstLastPara="1" rIns="180000" wrap="square" tIns="1440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800"/>
                <a:buFont typeface="Arial"/>
                <a:buNone/>
              </a:pPr>
              <a:r>
                <a:t/>
              </a:r>
              <a:endParaRPr b="1" i="0" sz="2800" u="none" cap="none" strike="noStrike">
                <a:solidFill>
                  <a:srgbClr val="FEDF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Google Shape;511;p6"/>
            <p:cNvSpPr/>
            <p:nvPr/>
          </p:nvSpPr>
          <p:spPr>
            <a:xfrm>
              <a:off x="8157212" y="1484305"/>
              <a:ext cx="3727262" cy="3312791"/>
            </a:xfrm>
            <a:prstGeom prst="roundRect">
              <a:avLst>
                <a:gd fmla="val 5147" name="adj"/>
              </a:avLst>
            </a:prstGeom>
            <a:solidFill>
              <a:srgbClr val="262626"/>
            </a:solidFill>
            <a:ln>
              <a:noFill/>
            </a:ln>
          </p:spPr>
          <p:txBody>
            <a:bodyPr anchorCtr="0" anchor="t" bIns="72000" lIns="72000" spcFirstLastPara="1" rIns="72000" wrap="square" tIns="1440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EDF00"/>
                </a:buClr>
                <a:buSzPts val="2800"/>
                <a:buFont typeface="Arial"/>
                <a:buNone/>
              </a:pPr>
              <a:r>
                <a:rPr b="1" i="0" lang="en-GB" sz="2800" u="none" cap="none" strike="noStrike">
                  <a:solidFill>
                    <a:srgbClr val="FEDF00"/>
                  </a:solidFill>
                  <a:latin typeface="Arial"/>
                  <a:ea typeface="Arial"/>
                  <a:cs typeface="Arial"/>
                  <a:sym typeface="Arial"/>
                </a:rPr>
                <a:t>COST-EFFECTIVE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1" lang="en-GB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Reduce Capex and Opex, </a:t>
              </a:r>
              <a:br>
                <a:rPr b="0" i="1" lang="en-GB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0" i="1" lang="en-GB" sz="1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short- and long-term savings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Google Shape;512;p6"/>
            <p:cNvSpPr txBox="1"/>
            <p:nvPr/>
          </p:nvSpPr>
          <p:spPr>
            <a:xfrm>
              <a:off x="8327874" y="4866171"/>
              <a:ext cx="3385939" cy="138876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16000" spcFirstLastPara="1" rIns="21600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100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1" i="0" lang="en-GB" sz="1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Save up to 62% on software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200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1" i="0" lang="en-GB" sz="1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Save 33%+ on hardware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2000"/>
                </a:spcBef>
                <a:spcAft>
                  <a:spcPts val="100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1" i="0" lang="en-GB" sz="16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Reduced operations costs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513" name="Google Shape;513;p6"/>
            <p:cNvCxnSpPr/>
            <p:nvPr/>
          </p:nvCxnSpPr>
          <p:spPr>
            <a:xfrm>
              <a:off x="9548403" y="5314471"/>
              <a:ext cx="944880" cy="0"/>
            </a:xfrm>
            <a:prstGeom prst="straightConnector1">
              <a:avLst/>
            </a:prstGeom>
            <a:noFill/>
            <a:ln cap="flat" cmpd="sng" w="15875">
              <a:solidFill>
                <a:srgbClr val="FEDD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14" name="Google Shape;514;p6"/>
            <p:cNvCxnSpPr/>
            <p:nvPr/>
          </p:nvCxnSpPr>
          <p:spPr>
            <a:xfrm>
              <a:off x="9548403" y="5795048"/>
              <a:ext cx="944880" cy="0"/>
            </a:xfrm>
            <a:prstGeom prst="straightConnector1">
              <a:avLst/>
            </a:prstGeom>
            <a:noFill/>
            <a:ln cap="flat" cmpd="sng" w="15875">
              <a:solidFill>
                <a:srgbClr val="FEDD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pic>
          <p:nvPicPr>
            <p:cNvPr id="515" name="Google Shape;515;p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9439818" y="3015640"/>
              <a:ext cx="1162050" cy="141922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orMagic Master Slide">
  <a:themeElements>
    <a:clrScheme name="StorMagic">
      <a:dk1>
        <a:srgbClr val="191919"/>
      </a:dk1>
      <a:lt1>
        <a:srgbClr val="FFFFFF"/>
      </a:lt1>
      <a:dk2>
        <a:srgbClr val="3C3C3B"/>
      </a:dk2>
      <a:lt2>
        <a:srgbClr val="C8C8C8"/>
      </a:lt2>
      <a:accent1>
        <a:srgbClr val="FEDF00"/>
      </a:accent1>
      <a:accent2>
        <a:srgbClr val="008FBC"/>
      </a:accent2>
      <a:accent3>
        <a:srgbClr val="C00000"/>
      </a:accent3>
      <a:accent4>
        <a:srgbClr val="92D050"/>
      </a:accent4>
      <a:accent5>
        <a:srgbClr val="002060"/>
      </a:accent5>
      <a:accent6>
        <a:srgbClr val="000000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2017-09-06T15:44:10Z</dcterms:created>
  <dc:creator>James Clarke;Tomm Child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0x010100536C8B6B2176D544BB1CADDF83A59D22</vt:lpwstr>
  </property>
</Properties>
</file>